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305" r:id="rId3"/>
    <p:sldId id="257" r:id="rId4"/>
    <p:sldId id="291" r:id="rId5"/>
    <p:sldId id="292" r:id="rId6"/>
    <p:sldId id="293" r:id="rId7"/>
    <p:sldId id="306" r:id="rId8"/>
    <p:sldId id="294" r:id="rId9"/>
    <p:sldId id="303" r:id="rId10"/>
    <p:sldId id="304" r:id="rId11"/>
    <p:sldId id="295" r:id="rId12"/>
    <p:sldId id="315" r:id="rId13"/>
    <p:sldId id="296" r:id="rId14"/>
    <p:sldId id="313" r:id="rId15"/>
    <p:sldId id="297" r:id="rId16"/>
    <p:sldId id="312" r:id="rId17"/>
    <p:sldId id="314" r:id="rId18"/>
    <p:sldId id="316" r:id="rId19"/>
    <p:sldId id="317" r:id="rId20"/>
    <p:sldId id="299" r:id="rId21"/>
    <p:sldId id="309" r:id="rId22"/>
    <p:sldId id="310" r:id="rId23"/>
  </p:sldIdLst>
  <p:sldSz cx="9144000" cy="6858000" type="screen4x3"/>
  <p:notesSz cx="6742113" cy="9872663"/>
  <p:defaultTextStyle>
    <a:defPPr>
      <a:defRPr lang="en-US"/>
    </a:defPPr>
    <a:lvl1pPr algn="l" rtl="0" fontAlgn="base">
      <a:spcBef>
        <a:spcPct val="20000"/>
      </a:spcBef>
      <a:spcAft>
        <a:spcPct val="0"/>
      </a:spcAft>
      <a:buChar char="•"/>
      <a:defRPr sz="3200" kern="1200">
        <a:solidFill>
          <a:schemeClr val="tx1"/>
        </a:solidFill>
        <a:latin typeface="Zurich Win95BT" pitchFamily="34" charset="0"/>
        <a:ea typeface="+mn-ea"/>
        <a:cs typeface="+mn-cs"/>
      </a:defRPr>
    </a:lvl1pPr>
    <a:lvl2pPr marL="457200" algn="l" rtl="0" fontAlgn="base">
      <a:spcBef>
        <a:spcPct val="20000"/>
      </a:spcBef>
      <a:spcAft>
        <a:spcPct val="0"/>
      </a:spcAft>
      <a:buChar char="•"/>
      <a:defRPr sz="3200" kern="1200">
        <a:solidFill>
          <a:schemeClr val="tx1"/>
        </a:solidFill>
        <a:latin typeface="Zurich Win95BT" pitchFamily="34" charset="0"/>
        <a:ea typeface="+mn-ea"/>
        <a:cs typeface="+mn-cs"/>
      </a:defRPr>
    </a:lvl2pPr>
    <a:lvl3pPr marL="914400" algn="l" rtl="0" fontAlgn="base">
      <a:spcBef>
        <a:spcPct val="20000"/>
      </a:spcBef>
      <a:spcAft>
        <a:spcPct val="0"/>
      </a:spcAft>
      <a:buChar char="•"/>
      <a:defRPr sz="3200" kern="1200">
        <a:solidFill>
          <a:schemeClr val="tx1"/>
        </a:solidFill>
        <a:latin typeface="Zurich Win95BT" pitchFamily="34" charset="0"/>
        <a:ea typeface="+mn-ea"/>
        <a:cs typeface="+mn-cs"/>
      </a:defRPr>
    </a:lvl3pPr>
    <a:lvl4pPr marL="1371600" algn="l" rtl="0" fontAlgn="base">
      <a:spcBef>
        <a:spcPct val="20000"/>
      </a:spcBef>
      <a:spcAft>
        <a:spcPct val="0"/>
      </a:spcAft>
      <a:buChar char="•"/>
      <a:defRPr sz="3200" kern="1200">
        <a:solidFill>
          <a:schemeClr val="tx1"/>
        </a:solidFill>
        <a:latin typeface="Zurich Win95BT" pitchFamily="34" charset="0"/>
        <a:ea typeface="+mn-ea"/>
        <a:cs typeface="+mn-cs"/>
      </a:defRPr>
    </a:lvl4pPr>
    <a:lvl5pPr marL="1828800" algn="l" rtl="0" fontAlgn="base">
      <a:spcBef>
        <a:spcPct val="20000"/>
      </a:spcBef>
      <a:spcAft>
        <a:spcPct val="0"/>
      </a:spcAft>
      <a:buChar char="•"/>
      <a:defRPr sz="3200" kern="1200">
        <a:solidFill>
          <a:schemeClr val="tx1"/>
        </a:solidFill>
        <a:latin typeface="Zurich Win95BT" pitchFamily="34" charset="0"/>
        <a:ea typeface="+mn-ea"/>
        <a:cs typeface="+mn-cs"/>
      </a:defRPr>
    </a:lvl5pPr>
    <a:lvl6pPr marL="2286000" algn="l" defTabSz="914400" rtl="0" eaLnBrk="1" latinLnBrk="0" hangingPunct="1">
      <a:defRPr sz="3200" kern="1200">
        <a:solidFill>
          <a:schemeClr val="tx1"/>
        </a:solidFill>
        <a:latin typeface="Zurich Win95BT" pitchFamily="34" charset="0"/>
        <a:ea typeface="+mn-ea"/>
        <a:cs typeface="+mn-cs"/>
      </a:defRPr>
    </a:lvl6pPr>
    <a:lvl7pPr marL="2743200" algn="l" defTabSz="914400" rtl="0" eaLnBrk="1" latinLnBrk="0" hangingPunct="1">
      <a:defRPr sz="3200" kern="1200">
        <a:solidFill>
          <a:schemeClr val="tx1"/>
        </a:solidFill>
        <a:latin typeface="Zurich Win95BT" pitchFamily="34" charset="0"/>
        <a:ea typeface="+mn-ea"/>
        <a:cs typeface="+mn-cs"/>
      </a:defRPr>
    </a:lvl7pPr>
    <a:lvl8pPr marL="3200400" algn="l" defTabSz="914400" rtl="0" eaLnBrk="1" latinLnBrk="0" hangingPunct="1">
      <a:defRPr sz="3200" kern="1200">
        <a:solidFill>
          <a:schemeClr val="tx1"/>
        </a:solidFill>
        <a:latin typeface="Zurich Win95BT" pitchFamily="34" charset="0"/>
        <a:ea typeface="+mn-ea"/>
        <a:cs typeface="+mn-cs"/>
      </a:defRPr>
    </a:lvl8pPr>
    <a:lvl9pPr marL="3657600" algn="l" defTabSz="914400" rtl="0" eaLnBrk="1" latinLnBrk="0" hangingPunct="1">
      <a:defRPr sz="3200" kern="1200">
        <a:solidFill>
          <a:schemeClr val="tx1"/>
        </a:solidFill>
        <a:latin typeface="Zurich Win95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AF4"/>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73" autoAdjust="0"/>
  </p:normalViewPr>
  <p:slideViewPr>
    <p:cSldViewPr>
      <p:cViewPr varScale="1">
        <p:scale>
          <a:sx n="90" d="100"/>
          <a:sy n="90" d="100"/>
        </p:scale>
        <p:origin x="10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925" y="1820863"/>
            <a:ext cx="8326438" cy="4657725"/>
          </a:xfrm>
          <a:prstGeom prst="rect">
            <a:avLst/>
          </a:prstGeom>
          <a:noFill/>
          <a:extLst>
            <a:ext uri="{909E8E84-426E-40DD-AFC4-6F175D3DCCD1}">
              <a14:hiddenFill xmlns:a14="http://schemas.microsoft.com/office/drawing/2010/main">
                <a:solidFill>
                  <a:srgbClr val="FFFFFF">
                    <a:alpha val="30000"/>
                  </a:srgbClr>
                </a:solidFill>
              </a14:hiddenFill>
            </a:ext>
          </a:extLst>
        </p:spPr>
      </p:pic>
      <p:sp>
        <p:nvSpPr>
          <p:cNvPr id="44035" name="Rectangle 3"/>
          <p:cNvSpPr>
            <a:spLocks noGrp="1" noChangeArrowheads="1"/>
          </p:cNvSpPr>
          <p:nvPr>
            <p:ph type="ctrTitle"/>
          </p:nvPr>
        </p:nvSpPr>
        <p:spPr>
          <a:xfrm>
            <a:off x="395288" y="1844675"/>
            <a:ext cx="8353425" cy="1397000"/>
          </a:xfrm>
        </p:spPr>
        <p:txBody>
          <a:bodyPr/>
          <a:lstStyle>
            <a:lvl1pPr>
              <a:defRPr/>
            </a:lvl1pPr>
          </a:lstStyle>
          <a:p>
            <a:pPr lvl="0"/>
            <a:r>
              <a:rPr lang="nl-NL" altLang="nl-NL" noProof="0"/>
              <a:t>Klik om de stijl te bewerken</a:t>
            </a:r>
          </a:p>
        </p:txBody>
      </p:sp>
      <p:sp>
        <p:nvSpPr>
          <p:cNvPr id="44036" name="Rectangle 4"/>
          <p:cNvSpPr>
            <a:spLocks noGrp="1" noChangeArrowheads="1"/>
          </p:cNvSpPr>
          <p:nvPr>
            <p:ph type="subTitle" idx="1"/>
          </p:nvPr>
        </p:nvSpPr>
        <p:spPr>
          <a:xfrm>
            <a:off x="395288" y="3213100"/>
            <a:ext cx="8353425" cy="3311525"/>
          </a:xfrm>
          <a:noFill/>
          <a:extLst>
            <a:ext uri="{909E8E84-426E-40DD-AFC4-6F175D3DCCD1}">
              <a14:hiddenFill xmlns:a14="http://schemas.microsoft.com/office/drawing/2010/main">
                <a:solidFill>
                  <a:srgbClr val="E8EAF4"/>
                </a:solidFill>
              </a14:hiddenFill>
            </a:ext>
          </a:extLst>
        </p:spPr>
        <p:txBody>
          <a:bodyPr/>
          <a:lstStyle>
            <a:lvl1pPr marL="0" indent="0" algn="ctr">
              <a:buFontTx/>
              <a:buNone/>
              <a:defRPr/>
            </a:lvl1pPr>
          </a:lstStyle>
          <a:p>
            <a:pPr lvl="0"/>
            <a:r>
              <a:rPr lang="nl-NL" altLang="nl-NL" noProof="0"/>
              <a:t>Klik om de ondertitelstijl van het model te bewerken</a:t>
            </a:r>
          </a:p>
        </p:txBody>
      </p:sp>
      <p:sp>
        <p:nvSpPr>
          <p:cNvPr id="44037" name="Rectangle 5"/>
          <p:cNvSpPr>
            <a:spLocks noGrp="1" noChangeArrowheads="1"/>
          </p:cNvSpPr>
          <p:nvPr>
            <p:ph type="dt" sz="half" idx="2"/>
          </p:nvPr>
        </p:nvSpPr>
        <p:spPr>
          <a:xfrm>
            <a:off x="457200" y="6245225"/>
            <a:ext cx="2133600" cy="476250"/>
          </a:xfrm>
        </p:spPr>
        <p:txBody>
          <a:bodyPr/>
          <a:lstStyle>
            <a:lvl1pPr>
              <a:defRPr/>
            </a:lvl1pPr>
          </a:lstStyle>
          <a:p>
            <a:endParaRPr lang="en-US" altLang="nl-NL"/>
          </a:p>
        </p:txBody>
      </p:sp>
      <p:sp>
        <p:nvSpPr>
          <p:cNvPr id="44038" name="Rectangle 6"/>
          <p:cNvSpPr>
            <a:spLocks noGrp="1" noChangeArrowheads="1"/>
          </p:cNvSpPr>
          <p:nvPr>
            <p:ph type="ftr" sz="quarter" idx="3"/>
          </p:nvPr>
        </p:nvSpPr>
        <p:spPr>
          <a:xfrm>
            <a:off x="3124200" y="6245225"/>
            <a:ext cx="2895600" cy="476250"/>
          </a:xfrm>
        </p:spPr>
        <p:txBody>
          <a:bodyPr/>
          <a:lstStyle>
            <a:lvl1pPr>
              <a:defRPr/>
            </a:lvl1pPr>
          </a:lstStyle>
          <a:p>
            <a:endParaRPr lang="en-US" altLang="nl-NL"/>
          </a:p>
        </p:txBody>
      </p:sp>
      <p:sp>
        <p:nvSpPr>
          <p:cNvPr id="44039" name="Rectangle 7"/>
          <p:cNvSpPr>
            <a:spLocks noGrp="1" noChangeArrowheads="1"/>
          </p:cNvSpPr>
          <p:nvPr>
            <p:ph type="sldNum" sz="quarter" idx="4"/>
          </p:nvPr>
        </p:nvSpPr>
        <p:spPr>
          <a:xfrm>
            <a:off x="6553200" y="6245225"/>
            <a:ext cx="2133600" cy="476250"/>
          </a:xfrm>
        </p:spPr>
        <p:txBody>
          <a:bodyPr/>
          <a:lstStyle>
            <a:lvl1pPr>
              <a:defRPr/>
            </a:lvl1pPr>
          </a:lstStyle>
          <a:p>
            <a:fld id="{A786271A-6F60-434B-AEB1-DADFAAB3CD06}" type="slidenum">
              <a:rPr lang="en-US" altLang="nl-NL"/>
              <a:pPr/>
              <a:t>‹nr.›</a:t>
            </a:fld>
            <a:endParaRPr lang="en-US" altLang="nl-NL"/>
          </a:p>
        </p:txBody>
      </p:sp>
      <p:graphicFrame>
        <p:nvGraphicFramePr>
          <p:cNvPr id="44041" name="Object 9"/>
          <p:cNvGraphicFramePr>
            <a:graphicFrameLocks noChangeAspect="1"/>
          </p:cNvGraphicFramePr>
          <p:nvPr/>
        </p:nvGraphicFramePr>
        <p:xfrm>
          <a:off x="395288" y="620713"/>
          <a:ext cx="2378075" cy="950912"/>
        </p:xfrm>
        <a:graphic>
          <a:graphicData uri="http://schemas.openxmlformats.org/presentationml/2006/ole">
            <mc:AlternateContent xmlns:mc="http://schemas.openxmlformats.org/markup-compatibility/2006">
              <mc:Choice xmlns:v="urn:schemas-microsoft-com:vml" Requires="v">
                <p:oleObj spid="_x0000_s44221" name="Image" r:id="rId4" imgW="2377445" imgH="950736" progId="Photoshop.Image.7">
                  <p:embed/>
                </p:oleObj>
              </mc:Choice>
              <mc:Fallback>
                <p:oleObj name="Image" r:id="rId4" imgW="2377445" imgH="950736" progId="Photoshop.Image.7">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620713"/>
                        <a:ext cx="237807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en-US" altLang="nl-NL"/>
          </a:p>
        </p:txBody>
      </p:sp>
      <p:sp>
        <p:nvSpPr>
          <p:cNvPr id="5" name="Tijdelijke aanduiding voor voettekst 4"/>
          <p:cNvSpPr>
            <a:spLocks noGrp="1"/>
          </p:cNvSpPr>
          <p:nvPr>
            <p:ph type="ftr" sz="quarter" idx="11"/>
          </p:nvPr>
        </p:nvSpPr>
        <p:spPr/>
        <p:txBody>
          <a:bodyPr/>
          <a:lstStyle>
            <a:lvl1pPr>
              <a:defRPr/>
            </a:lvl1pPr>
          </a:lstStyle>
          <a:p>
            <a:endParaRPr lang="en-US" altLang="nl-NL"/>
          </a:p>
        </p:txBody>
      </p:sp>
      <p:sp>
        <p:nvSpPr>
          <p:cNvPr id="6" name="Tijdelijke aanduiding voor dianummer 5"/>
          <p:cNvSpPr>
            <a:spLocks noGrp="1"/>
          </p:cNvSpPr>
          <p:nvPr>
            <p:ph type="sldNum" sz="quarter" idx="12"/>
          </p:nvPr>
        </p:nvSpPr>
        <p:spPr/>
        <p:txBody>
          <a:bodyPr/>
          <a:lstStyle>
            <a:lvl1pPr>
              <a:defRPr/>
            </a:lvl1pPr>
          </a:lstStyle>
          <a:p>
            <a:fld id="{80079DBD-89AA-4749-A99E-E81C23DDAA4E}" type="slidenum">
              <a:rPr lang="en-US" altLang="nl-NL"/>
              <a:pPr/>
              <a:t>‹nr.›</a:t>
            </a:fld>
            <a:endParaRPr lang="en-US" altLang="nl-NL"/>
          </a:p>
        </p:txBody>
      </p:sp>
    </p:spTree>
    <p:extLst>
      <p:ext uri="{BB962C8B-B14F-4D97-AF65-F5344CB8AC3E}">
        <p14:creationId xmlns:p14="http://schemas.microsoft.com/office/powerpoint/2010/main" val="262047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61150" y="1773238"/>
            <a:ext cx="2087563" cy="47513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395288" y="1773238"/>
            <a:ext cx="6113462" cy="47513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en-US" altLang="nl-NL"/>
          </a:p>
        </p:txBody>
      </p:sp>
      <p:sp>
        <p:nvSpPr>
          <p:cNvPr id="5" name="Tijdelijke aanduiding voor voettekst 4"/>
          <p:cNvSpPr>
            <a:spLocks noGrp="1"/>
          </p:cNvSpPr>
          <p:nvPr>
            <p:ph type="ftr" sz="quarter" idx="11"/>
          </p:nvPr>
        </p:nvSpPr>
        <p:spPr/>
        <p:txBody>
          <a:bodyPr/>
          <a:lstStyle>
            <a:lvl1pPr>
              <a:defRPr/>
            </a:lvl1pPr>
          </a:lstStyle>
          <a:p>
            <a:endParaRPr lang="en-US" altLang="nl-NL"/>
          </a:p>
        </p:txBody>
      </p:sp>
      <p:sp>
        <p:nvSpPr>
          <p:cNvPr id="6" name="Tijdelijke aanduiding voor dianummer 5"/>
          <p:cNvSpPr>
            <a:spLocks noGrp="1"/>
          </p:cNvSpPr>
          <p:nvPr>
            <p:ph type="sldNum" sz="quarter" idx="12"/>
          </p:nvPr>
        </p:nvSpPr>
        <p:spPr/>
        <p:txBody>
          <a:bodyPr/>
          <a:lstStyle>
            <a:lvl1pPr>
              <a:defRPr/>
            </a:lvl1pPr>
          </a:lstStyle>
          <a:p>
            <a:fld id="{E13E46B0-E7A8-41E0-A831-D4AB01DB04B2}" type="slidenum">
              <a:rPr lang="en-US" altLang="nl-NL"/>
              <a:pPr/>
              <a:t>‹nr.›</a:t>
            </a:fld>
            <a:endParaRPr lang="en-US" altLang="nl-NL"/>
          </a:p>
        </p:txBody>
      </p:sp>
    </p:spTree>
    <p:extLst>
      <p:ext uri="{BB962C8B-B14F-4D97-AF65-F5344CB8AC3E}">
        <p14:creationId xmlns:p14="http://schemas.microsoft.com/office/powerpoint/2010/main" val="32742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endParaRPr lang="en-US" altLang="nl-NL"/>
          </a:p>
        </p:txBody>
      </p:sp>
      <p:sp>
        <p:nvSpPr>
          <p:cNvPr id="5" name="Tijdelijke aanduiding voor voettekst 4"/>
          <p:cNvSpPr>
            <a:spLocks noGrp="1"/>
          </p:cNvSpPr>
          <p:nvPr>
            <p:ph type="ftr" sz="quarter" idx="11"/>
          </p:nvPr>
        </p:nvSpPr>
        <p:spPr/>
        <p:txBody>
          <a:bodyPr/>
          <a:lstStyle>
            <a:lvl1pPr>
              <a:defRPr/>
            </a:lvl1pPr>
          </a:lstStyle>
          <a:p>
            <a:endParaRPr lang="en-US" altLang="nl-NL"/>
          </a:p>
        </p:txBody>
      </p:sp>
      <p:sp>
        <p:nvSpPr>
          <p:cNvPr id="6" name="Tijdelijke aanduiding voor dianummer 5"/>
          <p:cNvSpPr>
            <a:spLocks noGrp="1"/>
          </p:cNvSpPr>
          <p:nvPr>
            <p:ph type="sldNum" sz="quarter" idx="12"/>
          </p:nvPr>
        </p:nvSpPr>
        <p:spPr/>
        <p:txBody>
          <a:bodyPr/>
          <a:lstStyle>
            <a:lvl1pPr>
              <a:defRPr/>
            </a:lvl1pPr>
          </a:lstStyle>
          <a:p>
            <a:fld id="{6E70EF40-C86A-4B33-8F6B-1610DC95F444}" type="slidenum">
              <a:rPr lang="en-US" altLang="nl-NL"/>
              <a:pPr/>
              <a:t>‹nr.›</a:t>
            </a:fld>
            <a:endParaRPr lang="en-US" altLang="nl-NL"/>
          </a:p>
        </p:txBody>
      </p:sp>
    </p:spTree>
    <p:extLst>
      <p:ext uri="{BB962C8B-B14F-4D97-AF65-F5344CB8AC3E}">
        <p14:creationId xmlns:p14="http://schemas.microsoft.com/office/powerpoint/2010/main" val="3424095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en-US" altLang="nl-NL"/>
          </a:p>
        </p:txBody>
      </p:sp>
      <p:sp>
        <p:nvSpPr>
          <p:cNvPr id="5" name="Tijdelijke aanduiding voor voettekst 4"/>
          <p:cNvSpPr>
            <a:spLocks noGrp="1"/>
          </p:cNvSpPr>
          <p:nvPr>
            <p:ph type="ftr" sz="quarter" idx="11"/>
          </p:nvPr>
        </p:nvSpPr>
        <p:spPr/>
        <p:txBody>
          <a:bodyPr/>
          <a:lstStyle>
            <a:lvl1pPr>
              <a:defRPr/>
            </a:lvl1pPr>
          </a:lstStyle>
          <a:p>
            <a:endParaRPr lang="en-US" altLang="nl-NL"/>
          </a:p>
        </p:txBody>
      </p:sp>
      <p:sp>
        <p:nvSpPr>
          <p:cNvPr id="6" name="Tijdelijke aanduiding voor dianummer 5"/>
          <p:cNvSpPr>
            <a:spLocks noGrp="1"/>
          </p:cNvSpPr>
          <p:nvPr>
            <p:ph type="sldNum" sz="quarter" idx="12"/>
          </p:nvPr>
        </p:nvSpPr>
        <p:spPr/>
        <p:txBody>
          <a:bodyPr/>
          <a:lstStyle>
            <a:lvl1pPr>
              <a:defRPr/>
            </a:lvl1pPr>
          </a:lstStyle>
          <a:p>
            <a:fld id="{CB52F19C-5AE8-449F-BE77-BAC71A4B8966}" type="slidenum">
              <a:rPr lang="en-US" altLang="nl-NL"/>
              <a:pPr/>
              <a:t>‹nr.›</a:t>
            </a:fld>
            <a:endParaRPr lang="en-US" altLang="nl-NL"/>
          </a:p>
        </p:txBody>
      </p:sp>
    </p:spTree>
    <p:extLst>
      <p:ext uri="{BB962C8B-B14F-4D97-AF65-F5344CB8AC3E}">
        <p14:creationId xmlns:p14="http://schemas.microsoft.com/office/powerpoint/2010/main" val="259637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395288" y="2997200"/>
            <a:ext cx="4100512"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2997200"/>
            <a:ext cx="4100513" cy="3527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vl1pPr>
          </a:lstStyle>
          <a:p>
            <a:endParaRPr lang="en-US" altLang="nl-NL"/>
          </a:p>
        </p:txBody>
      </p:sp>
      <p:sp>
        <p:nvSpPr>
          <p:cNvPr id="6" name="Tijdelijke aanduiding voor voettekst 5"/>
          <p:cNvSpPr>
            <a:spLocks noGrp="1"/>
          </p:cNvSpPr>
          <p:nvPr>
            <p:ph type="ftr" sz="quarter" idx="11"/>
          </p:nvPr>
        </p:nvSpPr>
        <p:spPr/>
        <p:txBody>
          <a:bodyPr/>
          <a:lstStyle>
            <a:lvl1pPr>
              <a:defRPr/>
            </a:lvl1pPr>
          </a:lstStyle>
          <a:p>
            <a:endParaRPr lang="en-US" altLang="nl-NL"/>
          </a:p>
        </p:txBody>
      </p:sp>
      <p:sp>
        <p:nvSpPr>
          <p:cNvPr id="7" name="Tijdelijke aanduiding voor dianummer 6"/>
          <p:cNvSpPr>
            <a:spLocks noGrp="1"/>
          </p:cNvSpPr>
          <p:nvPr>
            <p:ph type="sldNum" sz="quarter" idx="12"/>
          </p:nvPr>
        </p:nvSpPr>
        <p:spPr/>
        <p:txBody>
          <a:bodyPr/>
          <a:lstStyle>
            <a:lvl1pPr>
              <a:defRPr/>
            </a:lvl1pPr>
          </a:lstStyle>
          <a:p>
            <a:fld id="{73E37DCD-12B5-483C-869E-9C6DF2698C51}" type="slidenum">
              <a:rPr lang="en-US" altLang="nl-NL"/>
              <a:pPr/>
              <a:t>‹nr.›</a:t>
            </a:fld>
            <a:endParaRPr lang="en-US" altLang="nl-NL"/>
          </a:p>
        </p:txBody>
      </p:sp>
    </p:spTree>
    <p:extLst>
      <p:ext uri="{BB962C8B-B14F-4D97-AF65-F5344CB8AC3E}">
        <p14:creationId xmlns:p14="http://schemas.microsoft.com/office/powerpoint/2010/main" val="133363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vl1pPr>
          </a:lstStyle>
          <a:p>
            <a:endParaRPr lang="en-US" altLang="nl-NL"/>
          </a:p>
        </p:txBody>
      </p:sp>
      <p:sp>
        <p:nvSpPr>
          <p:cNvPr id="8" name="Tijdelijke aanduiding voor voettekst 7"/>
          <p:cNvSpPr>
            <a:spLocks noGrp="1"/>
          </p:cNvSpPr>
          <p:nvPr>
            <p:ph type="ftr" sz="quarter" idx="11"/>
          </p:nvPr>
        </p:nvSpPr>
        <p:spPr/>
        <p:txBody>
          <a:bodyPr/>
          <a:lstStyle>
            <a:lvl1pPr>
              <a:defRPr/>
            </a:lvl1pPr>
          </a:lstStyle>
          <a:p>
            <a:endParaRPr lang="en-US" altLang="nl-NL"/>
          </a:p>
        </p:txBody>
      </p:sp>
      <p:sp>
        <p:nvSpPr>
          <p:cNvPr id="9" name="Tijdelijke aanduiding voor dianummer 8"/>
          <p:cNvSpPr>
            <a:spLocks noGrp="1"/>
          </p:cNvSpPr>
          <p:nvPr>
            <p:ph type="sldNum" sz="quarter" idx="12"/>
          </p:nvPr>
        </p:nvSpPr>
        <p:spPr/>
        <p:txBody>
          <a:bodyPr/>
          <a:lstStyle>
            <a:lvl1pPr>
              <a:defRPr/>
            </a:lvl1pPr>
          </a:lstStyle>
          <a:p>
            <a:fld id="{80388CA1-F3BD-4067-8F07-E0411C7029FC}" type="slidenum">
              <a:rPr lang="en-US" altLang="nl-NL"/>
              <a:pPr/>
              <a:t>‹nr.›</a:t>
            </a:fld>
            <a:endParaRPr lang="en-US" altLang="nl-NL"/>
          </a:p>
        </p:txBody>
      </p:sp>
    </p:spTree>
    <p:extLst>
      <p:ext uri="{BB962C8B-B14F-4D97-AF65-F5344CB8AC3E}">
        <p14:creationId xmlns:p14="http://schemas.microsoft.com/office/powerpoint/2010/main" val="41880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lvl1pPr>
              <a:defRPr/>
            </a:lvl1pPr>
          </a:lstStyle>
          <a:p>
            <a:endParaRPr lang="en-US" altLang="nl-NL"/>
          </a:p>
        </p:txBody>
      </p:sp>
      <p:sp>
        <p:nvSpPr>
          <p:cNvPr id="4" name="Tijdelijke aanduiding voor voettekst 3"/>
          <p:cNvSpPr>
            <a:spLocks noGrp="1"/>
          </p:cNvSpPr>
          <p:nvPr>
            <p:ph type="ftr" sz="quarter" idx="11"/>
          </p:nvPr>
        </p:nvSpPr>
        <p:spPr/>
        <p:txBody>
          <a:bodyPr/>
          <a:lstStyle>
            <a:lvl1pPr>
              <a:defRPr/>
            </a:lvl1pPr>
          </a:lstStyle>
          <a:p>
            <a:endParaRPr lang="en-US" altLang="nl-NL"/>
          </a:p>
        </p:txBody>
      </p:sp>
      <p:sp>
        <p:nvSpPr>
          <p:cNvPr id="5" name="Tijdelijke aanduiding voor dianummer 4"/>
          <p:cNvSpPr>
            <a:spLocks noGrp="1"/>
          </p:cNvSpPr>
          <p:nvPr>
            <p:ph type="sldNum" sz="quarter" idx="12"/>
          </p:nvPr>
        </p:nvSpPr>
        <p:spPr/>
        <p:txBody>
          <a:bodyPr/>
          <a:lstStyle>
            <a:lvl1pPr>
              <a:defRPr/>
            </a:lvl1pPr>
          </a:lstStyle>
          <a:p>
            <a:fld id="{E3EBC78E-0433-456C-90AE-912F0E801C87}" type="slidenum">
              <a:rPr lang="en-US" altLang="nl-NL"/>
              <a:pPr/>
              <a:t>‹nr.›</a:t>
            </a:fld>
            <a:endParaRPr lang="en-US" altLang="nl-NL"/>
          </a:p>
        </p:txBody>
      </p:sp>
    </p:spTree>
    <p:extLst>
      <p:ext uri="{BB962C8B-B14F-4D97-AF65-F5344CB8AC3E}">
        <p14:creationId xmlns:p14="http://schemas.microsoft.com/office/powerpoint/2010/main" val="2676283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en-US" altLang="nl-NL"/>
          </a:p>
        </p:txBody>
      </p:sp>
      <p:sp>
        <p:nvSpPr>
          <p:cNvPr id="3" name="Tijdelijke aanduiding voor voettekst 2"/>
          <p:cNvSpPr>
            <a:spLocks noGrp="1"/>
          </p:cNvSpPr>
          <p:nvPr>
            <p:ph type="ftr" sz="quarter" idx="11"/>
          </p:nvPr>
        </p:nvSpPr>
        <p:spPr/>
        <p:txBody>
          <a:bodyPr/>
          <a:lstStyle>
            <a:lvl1pPr>
              <a:defRPr/>
            </a:lvl1pPr>
          </a:lstStyle>
          <a:p>
            <a:endParaRPr lang="en-US" altLang="nl-NL"/>
          </a:p>
        </p:txBody>
      </p:sp>
      <p:sp>
        <p:nvSpPr>
          <p:cNvPr id="4" name="Tijdelijke aanduiding voor dianummer 3"/>
          <p:cNvSpPr>
            <a:spLocks noGrp="1"/>
          </p:cNvSpPr>
          <p:nvPr>
            <p:ph type="sldNum" sz="quarter" idx="12"/>
          </p:nvPr>
        </p:nvSpPr>
        <p:spPr/>
        <p:txBody>
          <a:bodyPr/>
          <a:lstStyle>
            <a:lvl1pPr>
              <a:defRPr/>
            </a:lvl1pPr>
          </a:lstStyle>
          <a:p>
            <a:fld id="{F6C9FA6D-195B-48A7-8E04-734411656745}" type="slidenum">
              <a:rPr lang="en-US" altLang="nl-NL"/>
              <a:pPr/>
              <a:t>‹nr.›</a:t>
            </a:fld>
            <a:endParaRPr lang="en-US" altLang="nl-NL"/>
          </a:p>
        </p:txBody>
      </p:sp>
    </p:spTree>
    <p:extLst>
      <p:ext uri="{BB962C8B-B14F-4D97-AF65-F5344CB8AC3E}">
        <p14:creationId xmlns:p14="http://schemas.microsoft.com/office/powerpoint/2010/main" val="43841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ltLang="nl-NL"/>
          </a:p>
        </p:txBody>
      </p:sp>
      <p:sp>
        <p:nvSpPr>
          <p:cNvPr id="6" name="Tijdelijke aanduiding voor voettekst 5"/>
          <p:cNvSpPr>
            <a:spLocks noGrp="1"/>
          </p:cNvSpPr>
          <p:nvPr>
            <p:ph type="ftr" sz="quarter" idx="11"/>
          </p:nvPr>
        </p:nvSpPr>
        <p:spPr/>
        <p:txBody>
          <a:bodyPr/>
          <a:lstStyle>
            <a:lvl1pPr>
              <a:defRPr/>
            </a:lvl1pPr>
          </a:lstStyle>
          <a:p>
            <a:endParaRPr lang="en-US" altLang="nl-NL"/>
          </a:p>
        </p:txBody>
      </p:sp>
      <p:sp>
        <p:nvSpPr>
          <p:cNvPr id="7" name="Tijdelijke aanduiding voor dianummer 6"/>
          <p:cNvSpPr>
            <a:spLocks noGrp="1"/>
          </p:cNvSpPr>
          <p:nvPr>
            <p:ph type="sldNum" sz="quarter" idx="12"/>
          </p:nvPr>
        </p:nvSpPr>
        <p:spPr/>
        <p:txBody>
          <a:bodyPr/>
          <a:lstStyle>
            <a:lvl1pPr>
              <a:defRPr/>
            </a:lvl1pPr>
          </a:lstStyle>
          <a:p>
            <a:fld id="{431E59DF-8409-41FC-92D2-FD3A5BA32C48}" type="slidenum">
              <a:rPr lang="en-US" altLang="nl-NL"/>
              <a:pPr/>
              <a:t>‹nr.›</a:t>
            </a:fld>
            <a:endParaRPr lang="en-US" altLang="nl-NL"/>
          </a:p>
        </p:txBody>
      </p:sp>
    </p:spTree>
    <p:extLst>
      <p:ext uri="{BB962C8B-B14F-4D97-AF65-F5344CB8AC3E}">
        <p14:creationId xmlns:p14="http://schemas.microsoft.com/office/powerpoint/2010/main" val="107335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en-US" altLang="nl-NL"/>
          </a:p>
        </p:txBody>
      </p:sp>
      <p:sp>
        <p:nvSpPr>
          <p:cNvPr id="6" name="Tijdelijke aanduiding voor voettekst 5"/>
          <p:cNvSpPr>
            <a:spLocks noGrp="1"/>
          </p:cNvSpPr>
          <p:nvPr>
            <p:ph type="ftr" sz="quarter" idx="11"/>
          </p:nvPr>
        </p:nvSpPr>
        <p:spPr/>
        <p:txBody>
          <a:bodyPr/>
          <a:lstStyle>
            <a:lvl1pPr>
              <a:defRPr/>
            </a:lvl1pPr>
          </a:lstStyle>
          <a:p>
            <a:endParaRPr lang="en-US" altLang="nl-NL"/>
          </a:p>
        </p:txBody>
      </p:sp>
      <p:sp>
        <p:nvSpPr>
          <p:cNvPr id="7" name="Tijdelijke aanduiding voor dianummer 6"/>
          <p:cNvSpPr>
            <a:spLocks noGrp="1"/>
          </p:cNvSpPr>
          <p:nvPr>
            <p:ph type="sldNum" sz="quarter" idx="12"/>
          </p:nvPr>
        </p:nvSpPr>
        <p:spPr/>
        <p:txBody>
          <a:bodyPr/>
          <a:lstStyle>
            <a:lvl1pPr>
              <a:defRPr/>
            </a:lvl1pPr>
          </a:lstStyle>
          <a:p>
            <a:fld id="{715ECEFB-BCB6-44B1-B3F0-28300AF42CF2}" type="slidenum">
              <a:rPr lang="en-US" altLang="nl-NL"/>
              <a:pPr/>
              <a:t>‹nr.›</a:t>
            </a:fld>
            <a:endParaRPr lang="en-US" altLang="nl-NL"/>
          </a:p>
        </p:txBody>
      </p:sp>
    </p:spTree>
    <p:extLst>
      <p:ext uri="{BB962C8B-B14F-4D97-AF65-F5344CB8AC3E}">
        <p14:creationId xmlns:p14="http://schemas.microsoft.com/office/powerpoint/2010/main" val="160605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5925" y="1820863"/>
            <a:ext cx="8326438" cy="4657725"/>
          </a:xfrm>
          <a:prstGeom prst="rect">
            <a:avLst/>
          </a:prstGeom>
          <a:noFill/>
          <a:extLst>
            <a:ext uri="{909E8E84-426E-40DD-AFC4-6F175D3DCCD1}">
              <a14:hiddenFill xmlns:a14="http://schemas.microsoft.com/office/drawing/2010/main">
                <a:solidFill>
                  <a:srgbClr val="FFFFFF">
                    <a:alpha val="30000"/>
                  </a:srgbClr>
                </a:solidFill>
              </a14:hiddenFill>
            </a:ext>
          </a:extLst>
        </p:spPr>
      </p:pic>
      <p:sp>
        <p:nvSpPr>
          <p:cNvPr id="1026" name="Rectangle 2"/>
          <p:cNvSpPr>
            <a:spLocks noGrp="1" noChangeArrowheads="1"/>
          </p:cNvSpPr>
          <p:nvPr>
            <p:ph type="title"/>
          </p:nvPr>
        </p:nvSpPr>
        <p:spPr bwMode="auto">
          <a:xfrm>
            <a:off x="395288" y="1773238"/>
            <a:ext cx="8353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endParaRPr lang="en-US" altLang="nl-NL"/>
          </a:p>
        </p:txBody>
      </p:sp>
      <p:sp>
        <p:nvSpPr>
          <p:cNvPr id="1027" name="Rectangle 3"/>
          <p:cNvSpPr>
            <a:spLocks noGrp="1" noChangeArrowheads="1"/>
          </p:cNvSpPr>
          <p:nvPr>
            <p:ph type="body" idx="1"/>
          </p:nvPr>
        </p:nvSpPr>
        <p:spPr bwMode="auto">
          <a:xfrm>
            <a:off x="395288" y="2997200"/>
            <a:ext cx="8353425" cy="3527425"/>
          </a:xfrm>
          <a:prstGeom prst="rect">
            <a:avLst/>
          </a:prstGeom>
          <a:solidFill>
            <a:srgbClr val="E8EA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endParaRPr lang="en-US" altLang="nl-NL"/>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400"/>
            </a:lvl1pPr>
          </a:lstStyle>
          <a:p>
            <a:endParaRPr lang="en-US" alt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a:lvl1pPr>
          </a:lstStyle>
          <a:p>
            <a:endParaRPr lang="en-US" alt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a:lvl1pPr>
          </a:lstStyle>
          <a:p>
            <a:fld id="{B05A085B-8929-4087-87C6-F9604B79B0C4}" type="slidenum">
              <a:rPr lang="en-US" altLang="nl-NL"/>
              <a:pPr/>
              <a:t>‹nr.›</a:t>
            </a:fld>
            <a:endParaRPr lang="en-US" altLang="nl-NL"/>
          </a:p>
        </p:txBody>
      </p:sp>
      <p:graphicFrame>
        <p:nvGraphicFramePr>
          <p:cNvPr id="1033" name="Object 9"/>
          <p:cNvGraphicFramePr>
            <a:graphicFrameLocks noChangeAspect="1"/>
          </p:cNvGraphicFramePr>
          <p:nvPr/>
        </p:nvGraphicFramePr>
        <p:xfrm>
          <a:off x="395288" y="620713"/>
          <a:ext cx="2378075" cy="950912"/>
        </p:xfrm>
        <a:graphic>
          <a:graphicData uri="http://schemas.openxmlformats.org/presentationml/2006/ole">
            <mc:AlternateContent xmlns:mc="http://schemas.openxmlformats.org/markup-compatibility/2006">
              <mc:Choice xmlns:v="urn:schemas-microsoft-com:vml" Requires="v">
                <p:oleObj spid="_x0000_s1213" name="Image" r:id="rId15" imgW="2377445" imgH="950736" progId="Photoshop.Image.7">
                  <p:embed/>
                </p:oleObj>
              </mc:Choice>
              <mc:Fallback>
                <p:oleObj name="Image" r:id="rId15" imgW="2377445" imgH="950736" progId="Photoshop.Image.7">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5288" y="620713"/>
                        <a:ext cx="237807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800">
          <a:solidFill>
            <a:schemeClr val="tx2"/>
          </a:solidFill>
          <a:latin typeface="+mj-lt"/>
          <a:ea typeface="+mj-ea"/>
          <a:cs typeface="+mj-cs"/>
        </a:defRPr>
      </a:lvl1pPr>
      <a:lvl2pPr algn="ctr" rtl="0" eaLnBrk="1" fontAlgn="base" hangingPunct="1">
        <a:spcBef>
          <a:spcPct val="0"/>
        </a:spcBef>
        <a:spcAft>
          <a:spcPct val="0"/>
        </a:spcAft>
        <a:defRPr sz="4800">
          <a:solidFill>
            <a:schemeClr val="tx2"/>
          </a:solidFill>
          <a:latin typeface="Centaur" pitchFamily="18" charset="0"/>
        </a:defRPr>
      </a:lvl2pPr>
      <a:lvl3pPr algn="ctr" rtl="0" eaLnBrk="1" fontAlgn="base" hangingPunct="1">
        <a:spcBef>
          <a:spcPct val="0"/>
        </a:spcBef>
        <a:spcAft>
          <a:spcPct val="0"/>
        </a:spcAft>
        <a:defRPr sz="4800">
          <a:solidFill>
            <a:schemeClr val="tx2"/>
          </a:solidFill>
          <a:latin typeface="Centaur" pitchFamily="18" charset="0"/>
        </a:defRPr>
      </a:lvl3pPr>
      <a:lvl4pPr algn="ctr" rtl="0" eaLnBrk="1" fontAlgn="base" hangingPunct="1">
        <a:spcBef>
          <a:spcPct val="0"/>
        </a:spcBef>
        <a:spcAft>
          <a:spcPct val="0"/>
        </a:spcAft>
        <a:defRPr sz="4800">
          <a:solidFill>
            <a:schemeClr val="tx2"/>
          </a:solidFill>
          <a:latin typeface="Centaur" pitchFamily="18" charset="0"/>
        </a:defRPr>
      </a:lvl4pPr>
      <a:lvl5pPr algn="ctr" rtl="0" eaLnBrk="1" fontAlgn="base" hangingPunct="1">
        <a:spcBef>
          <a:spcPct val="0"/>
        </a:spcBef>
        <a:spcAft>
          <a:spcPct val="0"/>
        </a:spcAft>
        <a:defRPr sz="4800">
          <a:solidFill>
            <a:schemeClr val="tx2"/>
          </a:solidFill>
          <a:latin typeface="Centaur" pitchFamily="18" charset="0"/>
        </a:defRPr>
      </a:lvl5pPr>
      <a:lvl6pPr marL="457200" algn="ctr" rtl="0" eaLnBrk="1" fontAlgn="base" hangingPunct="1">
        <a:spcBef>
          <a:spcPct val="0"/>
        </a:spcBef>
        <a:spcAft>
          <a:spcPct val="0"/>
        </a:spcAft>
        <a:defRPr sz="4800">
          <a:solidFill>
            <a:schemeClr val="tx2"/>
          </a:solidFill>
          <a:latin typeface="Centaur" pitchFamily="18" charset="0"/>
        </a:defRPr>
      </a:lvl6pPr>
      <a:lvl7pPr marL="914400" algn="ctr" rtl="0" eaLnBrk="1" fontAlgn="base" hangingPunct="1">
        <a:spcBef>
          <a:spcPct val="0"/>
        </a:spcBef>
        <a:spcAft>
          <a:spcPct val="0"/>
        </a:spcAft>
        <a:defRPr sz="4800">
          <a:solidFill>
            <a:schemeClr val="tx2"/>
          </a:solidFill>
          <a:latin typeface="Centaur" pitchFamily="18" charset="0"/>
        </a:defRPr>
      </a:lvl7pPr>
      <a:lvl8pPr marL="1371600" algn="ctr" rtl="0" eaLnBrk="1" fontAlgn="base" hangingPunct="1">
        <a:spcBef>
          <a:spcPct val="0"/>
        </a:spcBef>
        <a:spcAft>
          <a:spcPct val="0"/>
        </a:spcAft>
        <a:defRPr sz="4800">
          <a:solidFill>
            <a:schemeClr val="tx2"/>
          </a:solidFill>
          <a:latin typeface="Centaur" pitchFamily="18" charset="0"/>
        </a:defRPr>
      </a:lvl8pPr>
      <a:lvl9pPr marL="1828800" algn="ctr" rtl="0" eaLnBrk="1" fontAlgn="base" hangingPunct="1">
        <a:spcBef>
          <a:spcPct val="0"/>
        </a:spcBef>
        <a:spcAft>
          <a:spcPct val="0"/>
        </a:spcAft>
        <a:defRPr sz="4800">
          <a:solidFill>
            <a:schemeClr val="tx2"/>
          </a:solidFill>
          <a:latin typeface="Centaur"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eldrop-mierlo.n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geldrop-mierlo.nl/aanpakwateroverlast"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403648" y="1268760"/>
            <a:ext cx="7082135" cy="1080120"/>
          </a:xfrm>
        </p:spPr>
        <p:txBody>
          <a:bodyPr/>
          <a:lstStyle/>
          <a:p>
            <a:r>
              <a:rPr lang="nl-NL" sz="9600" dirty="0">
                <a:latin typeface="Arial" panose="020B0604020202020204" pitchFamily="34" charset="0"/>
                <a:cs typeface="Arial" panose="020B0604020202020204" pitchFamily="34" charset="0"/>
              </a:rPr>
              <a:t>	</a:t>
            </a:r>
            <a:br>
              <a:rPr lang="nl-NL" sz="9600" dirty="0">
                <a:latin typeface="Arial" panose="020B0604020202020204" pitchFamily="34" charset="0"/>
                <a:cs typeface="Arial" panose="020B0604020202020204" pitchFamily="34" charset="0"/>
              </a:rPr>
            </a:br>
            <a:br>
              <a:rPr lang="nl-NL" sz="9600" dirty="0">
                <a:latin typeface="Arial" panose="020B0604020202020204" pitchFamily="34" charset="0"/>
                <a:cs typeface="Arial" panose="020B0604020202020204" pitchFamily="34" charset="0"/>
              </a:rPr>
            </a:br>
            <a:r>
              <a:rPr lang="nl-NL" sz="9600" dirty="0">
                <a:latin typeface="Arial" panose="020B0604020202020204" pitchFamily="34" charset="0"/>
                <a:cs typeface="Arial" panose="020B0604020202020204" pitchFamily="34" charset="0"/>
              </a:rPr>
              <a:t>Welkom</a:t>
            </a:r>
          </a:p>
        </p:txBody>
      </p:sp>
      <p:sp>
        <p:nvSpPr>
          <p:cNvPr id="3" name="Ondertitel 2"/>
          <p:cNvSpPr>
            <a:spLocks noGrp="1"/>
          </p:cNvSpPr>
          <p:nvPr>
            <p:ph type="subTitle" idx="1"/>
          </p:nvPr>
        </p:nvSpPr>
        <p:spPr>
          <a:xfrm>
            <a:off x="395288" y="2060848"/>
            <a:ext cx="8353425" cy="4463777"/>
          </a:xfrm>
        </p:spPr>
        <p:txBody>
          <a:bodyPr/>
          <a:lstStyle/>
          <a:p>
            <a:endParaRPr lang="nl-NL" dirty="0"/>
          </a:p>
        </p:txBody>
      </p:sp>
    </p:spTree>
    <p:extLst>
      <p:ext uri="{BB962C8B-B14F-4D97-AF65-F5344CB8AC3E}">
        <p14:creationId xmlns:p14="http://schemas.microsoft.com/office/powerpoint/2010/main" val="2423399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spcAft>
                <a:spcPts val="0"/>
              </a:spcAft>
            </a:pPr>
            <a:r>
              <a:rPr lang="nl-NL" b="1" dirty="0">
                <a:solidFill>
                  <a:schemeClr val="accent2">
                    <a:lumMod val="60000"/>
                    <a:lumOff val="40000"/>
                  </a:schemeClr>
                </a:solidFill>
                <a:latin typeface="Arial" panose="020B0604020202020204" pitchFamily="34" charset="0"/>
                <a:cs typeface="Arial" panose="020B0604020202020204" pitchFamily="34" charset="0"/>
              </a:rPr>
              <a:t>Uitgevoerde acties:</a:t>
            </a:r>
          </a:p>
          <a:p>
            <a:pPr marL="342900" indent="-342900" algn="l">
              <a:spcAft>
                <a:spcPts val="0"/>
              </a:spcAft>
              <a:buFont typeface="Wingdings" panose="05000000000000000000" pitchFamily="2" charset="2"/>
              <a:buChar char="v"/>
            </a:pPr>
            <a:endParaRPr lang="nl-NL" sz="24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Diverse duikers vrijgemaakt en doorgespoten.</a:t>
            </a: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Overstort </a:t>
            </a:r>
            <a:r>
              <a:rPr lang="nl-NL" sz="2400" dirty="0" err="1">
                <a:effectLst/>
                <a:latin typeface="Arial" panose="020B0604020202020204" pitchFamily="34" charset="0"/>
                <a:ea typeface="Times New Roman" panose="02020603050405020304" pitchFamily="18" charset="0"/>
                <a:cs typeface="Arial" panose="020B0604020202020204" pitchFamily="34" charset="0"/>
              </a:rPr>
              <a:t>Luchen</a:t>
            </a:r>
            <a:r>
              <a:rPr lang="nl-NL" sz="2400" dirty="0">
                <a:effectLst/>
                <a:latin typeface="Arial" panose="020B0604020202020204" pitchFamily="34" charset="0"/>
                <a:ea typeface="Times New Roman" panose="02020603050405020304" pitchFamily="18" charset="0"/>
                <a:cs typeface="Arial" panose="020B0604020202020204" pitchFamily="34" charset="0"/>
              </a:rPr>
              <a:t> gemaaid en geruimd, put gereinigd.</a:t>
            </a: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Loeswijk sloot gemaaid en geruimd, duiker door gespoten, ontwateringsriool aangepast.</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l">
              <a:spcAft>
                <a:spcPts val="0"/>
              </a:spcAft>
              <a:buFont typeface="Wingdings" panose="05000000000000000000" pitchFamily="2" charset="2"/>
              <a:buChar char="v"/>
            </a:pP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l">
              <a:spcAft>
                <a:spcPts val="0"/>
              </a:spcAft>
              <a:buFont typeface="Wingdings" panose="05000000000000000000" pitchFamily="2" charset="2"/>
              <a:buChar char="v"/>
            </a:pP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228600" algn="l">
              <a:spcAft>
                <a:spcPts val="0"/>
              </a:spcAft>
            </a:pPr>
            <a:r>
              <a:rPr lang="nl-NL" sz="2400" dirty="0">
                <a:effectLst/>
                <a:latin typeface="Calibri" panose="020F0502020204030204" pitchFamily="34" charset="0"/>
                <a:ea typeface="Calibri" panose="020F0502020204030204" pitchFamily="34" charset="0"/>
              </a:rPr>
              <a:t> </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marL="1200150" lvl="1" indent="-457200">
              <a:buFont typeface="Wingdings" panose="05000000000000000000" pitchFamily="2" charset="2"/>
              <a:buChar char="v"/>
            </a:pPr>
            <a:r>
              <a:rPr lang="nl-NL" sz="2400" b="1" dirty="0" err="1">
                <a:solidFill>
                  <a:schemeClr val="accent2">
                    <a:lumMod val="60000"/>
                    <a:lumOff val="40000"/>
                  </a:schemeClr>
                </a:solidFill>
                <a:latin typeface="Arial" panose="020B0604020202020204" pitchFamily="34" charset="0"/>
                <a:cs typeface="Arial" panose="020B0604020202020204" pitchFamily="34" charset="0"/>
              </a:rPr>
              <a:t>hnbkkj</a:t>
            </a:r>
            <a:endParaRPr lang="nl-NL" sz="2400" b="1" dirty="0">
              <a:solidFill>
                <a:schemeClr val="accent2">
                  <a:lumMod val="60000"/>
                  <a:lumOff val="40000"/>
                </a:schemeClr>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nl-NL" sz="2800" b="1" dirty="0" err="1">
                <a:solidFill>
                  <a:schemeClr val="accent2">
                    <a:lumMod val="60000"/>
                    <a:lumOff val="40000"/>
                  </a:schemeClr>
                </a:solidFill>
                <a:latin typeface="Arial" panose="020B0604020202020204" pitchFamily="34" charset="0"/>
                <a:cs typeface="Arial" panose="020B0604020202020204" pitchFamily="34" charset="0"/>
              </a:rPr>
              <a:t>hbhhb</a:t>
            </a:r>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915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Schouw onder leiding van externe deskundige</a:t>
            </a:r>
          </a:p>
          <a:p>
            <a:pPr algn="l"/>
            <a:endParaRPr lang="nl-NL" sz="2800" b="1" dirty="0">
              <a:latin typeface="Arial" panose="020B0604020202020204" pitchFamily="34" charset="0"/>
              <a:cs typeface="Arial" panose="020B0604020202020204" pitchFamily="34" charset="0"/>
            </a:endParaRPr>
          </a:p>
          <a:p>
            <a:pPr algn="l"/>
            <a:r>
              <a:rPr lang="nl-NL" sz="2800" b="1" dirty="0">
                <a:latin typeface="Arial" panose="020B0604020202020204" pitchFamily="34" charset="0"/>
                <a:cs typeface="Arial" panose="020B0604020202020204" pitchFamily="34" charset="0"/>
              </a:rPr>
              <a:t>Harold Edel</a:t>
            </a:r>
          </a:p>
          <a:p>
            <a:pPr algn="l"/>
            <a:r>
              <a:rPr lang="nl-NL" sz="1800" dirty="0" err="1">
                <a:effectLst/>
                <a:latin typeface="Arial" panose="020B0604020202020204" pitchFamily="34" charset="0"/>
                <a:ea typeface="Calibri" panose="020F0502020204030204" pitchFamily="34" charset="0"/>
              </a:rPr>
              <a:t>Iv</a:t>
            </a:r>
            <a:r>
              <a:rPr lang="nl-NL" sz="1800" dirty="0">
                <a:effectLst/>
                <a:latin typeface="Arial" panose="020B0604020202020204" pitchFamily="34" charset="0"/>
                <a:ea typeface="Calibri" panose="020F0502020204030204" pitchFamily="34" charset="0"/>
              </a:rPr>
              <a:t>-Infra b.v.</a:t>
            </a:r>
            <a:br>
              <a:rPr lang="nl-NL" sz="1800" dirty="0">
                <a:effectLst/>
                <a:latin typeface="Arial" panose="020B0604020202020204" pitchFamily="34" charset="0"/>
                <a:ea typeface="Calibri" panose="020F0502020204030204" pitchFamily="34" charset="0"/>
              </a:rPr>
            </a:br>
            <a:br>
              <a:rPr lang="nl-NL" sz="1800" dirty="0">
                <a:effectLst/>
                <a:latin typeface="Arial" panose="020B0604020202020204" pitchFamily="34" charset="0"/>
                <a:ea typeface="Calibri" panose="020F0502020204030204" pitchFamily="34" charset="0"/>
              </a:rPr>
            </a:br>
            <a:r>
              <a:rPr lang="nl-NL" sz="1800" dirty="0">
                <a:effectLst/>
                <a:latin typeface="Arial" panose="020B0604020202020204" pitchFamily="34" charset="0"/>
                <a:ea typeface="Calibri" panose="020F0502020204030204" pitchFamily="34" charset="0"/>
              </a:rPr>
              <a:t>Adviseur Watersystemen</a:t>
            </a:r>
            <a:endParaRPr lang="nl-N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915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179713-FC09-4DE9-94A0-71A6802BE972}"/>
              </a:ext>
            </a:extLst>
          </p:cNvPr>
          <p:cNvSpPr>
            <a:spLocks noGrp="1"/>
          </p:cNvSpPr>
          <p:nvPr>
            <p:ph type="title"/>
          </p:nvPr>
        </p:nvSpPr>
        <p:spPr/>
        <p:txBody>
          <a:bodyPr/>
          <a:lstStyle/>
          <a:p>
            <a:endParaRPr lang="nl-NL"/>
          </a:p>
        </p:txBody>
      </p:sp>
      <p:pic>
        <p:nvPicPr>
          <p:cNvPr id="5" name="Tijdelijke aanduiding voor inhoud 4" descr="Afbeelding met sneeuw, buiten, natuur, veld&#10;&#10;Automatisch gegenereerde beschrijving">
            <a:extLst>
              <a:ext uri="{FF2B5EF4-FFF2-40B4-BE49-F238E27FC236}">
                <a16:creationId xmlns:a16="http://schemas.microsoft.com/office/drawing/2014/main" id="{D307C1CC-75F3-40D3-AAC4-9E863DC173E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230899" y="173173"/>
            <a:ext cx="8682202" cy="6511653"/>
          </a:xfrm>
        </p:spPr>
      </p:pic>
    </p:spTree>
    <p:extLst>
      <p:ext uri="{BB962C8B-B14F-4D97-AF65-F5344CB8AC3E}">
        <p14:creationId xmlns:p14="http://schemas.microsoft.com/office/powerpoint/2010/main" val="224048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nl-NL" sz="2800" dirty="0">
                <a:latin typeface="Arial" panose="020B0604020202020204" pitchFamily="34" charset="0"/>
                <a:cs typeface="Arial" panose="020B0604020202020204" pitchFamily="34" charset="0"/>
              </a:rPr>
              <a:t>Kenmerken rioolstelsel (opvang -&gt; </a:t>
            </a:r>
            <a:r>
              <a:rPr lang="nl-NL" sz="2800" dirty="0" err="1">
                <a:latin typeface="Arial" panose="020B0604020202020204" pitchFamily="34" charset="0"/>
                <a:cs typeface="Arial" panose="020B0604020202020204" pitchFamily="34" charset="0"/>
              </a:rPr>
              <a:t>opp.water</a:t>
            </a:r>
            <a:r>
              <a:rPr lang="nl-NL" sz="2800" dirty="0">
                <a:latin typeface="Arial" panose="020B0604020202020204" pitchFamily="34" charset="0"/>
                <a:cs typeface="Arial" panose="020B0604020202020204" pitchFamily="34" charset="0"/>
              </a:rPr>
              <a:t>)</a:t>
            </a:r>
          </a:p>
          <a:p>
            <a:pPr marL="457200" indent="-457200" algn="l">
              <a:buFont typeface="Wingdings" panose="05000000000000000000" pitchFamily="2" charset="2"/>
              <a:buChar char="v"/>
            </a:pPr>
            <a:r>
              <a:rPr lang="nl-NL" sz="2800" dirty="0">
                <a:latin typeface="Arial" panose="020B0604020202020204" pitchFamily="34" charset="0"/>
                <a:cs typeface="Arial" panose="020B0604020202020204" pitchFamily="34" charset="0"/>
              </a:rPr>
              <a:t>Klimaatverandering</a:t>
            </a:r>
          </a:p>
          <a:p>
            <a:pPr marL="457200" indent="-457200" algn="l">
              <a:buFont typeface="Wingdings" panose="05000000000000000000" pitchFamily="2" charset="2"/>
              <a:buChar char="v"/>
            </a:pPr>
            <a:r>
              <a:rPr lang="nl-NL" sz="2800" dirty="0">
                <a:latin typeface="Arial" panose="020B0604020202020204" pitchFamily="34" charset="0"/>
                <a:cs typeface="Arial" panose="020B0604020202020204" pitchFamily="34" charset="0"/>
              </a:rPr>
              <a:t>Verhard oppervlak (openbaar en particulier)</a:t>
            </a:r>
          </a:p>
          <a:p>
            <a:pPr marL="457200" indent="-457200" algn="l">
              <a:buFont typeface="Wingdings" panose="05000000000000000000" pitchFamily="2" charset="2"/>
              <a:buChar char="v"/>
            </a:pPr>
            <a:r>
              <a:rPr lang="nl-NL" sz="2800" dirty="0">
                <a:latin typeface="Arial" panose="020B0604020202020204" pitchFamily="34" charset="0"/>
                <a:cs typeface="Arial" panose="020B0604020202020204" pitchFamily="34" charset="0"/>
              </a:rPr>
              <a:t>GRP – uitgangspunten </a:t>
            </a:r>
          </a:p>
          <a:p>
            <a:pPr marL="457200" indent="-457200" algn="l">
              <a:buFont typeface="Wingdings" panose="05000000000000000000" pitchFamily="2" charset="2"/>
              <a:buChar char="v"/>
            </a:pPr>
            <a:r>
              <a:rPr lang="nl-NL" sz="2800" dirty="0">
                <a:latin typeface="Arial" panose="020B0604020202020204" pitchFamily="34" charset="0"/>
                <a:cs typeface="Arial" panose="020B0604020202020204" pitchFamily="34" charset="0"/>
              </a:rPr>
              <a:t>Water-op-straat</a:t>
            </a:r>
          </a:p>
          <a:p>
            <a:pPr marL="457200" indent="-457200" algn="l">
              <a:buFont typeface="Wingdings" panose="05000000000000000000" pitchFamily="2" charset="2"/>
              <a:buChar char="v"/>
            </a:pPr>
            <a:r>
              <a:rPr lang="nl-NL" sz="2800" dirty="0">
                <a:latin typeface="Arial" panose="020B0604020202020204" pitchFamily="34" charset="0"/>
                <a:cs typeface="Arial" panose="020B0604020202020204" pitchFamily="34" charset="0"/>
              </a:rPr>
              <a:t>Riolering in woning</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107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r>
              <a:rPr lang="nl-NL" sz="2800" b="1" dirty="0">
                <a:solidFill>
                  <a:schemeClr val="accent2">
                    <a:lumMod val="60000"/>
                    <a:lumOff val="40000"/>
                  </a:schemeClr>
                </a:solidFill>
                <a:latin typeface="Arial" panose="020B0604020202020204" pitchFamily="34" charset="0"/>
                <a:cs typeface="Arial" panose="020B0604020202020204" pitchFamily="34" charset="0"/>
              </a:rPr>
              <a:t>Uitkomsten schouw en externe beoordeling:</a:t>
            </a:r>
          </a:p>
          <a:p>
            <a:pPr marL="457200" indent="-457200" algn="l">
              <a:buFont typeface="Wingdings" panose="05000000000000000000" pitchFamily="2" charset="2"/>
              <a:buChar char="v"/>
            </a:pPr>
            <a:r>
              <a:rPr lang="nl-NL" sz="2400" b="1" dirty="0">
                <a:latin typeface="Arial" panose="020B0604020202020204" pitchFamily="34" charset="0"/>
                <a:cs typeface="Arial" panose="020B0604020202020204" pitchFamily="34" charset="0"/>
              </a:rPr>
              <a:t>Geldrop</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Gijzenrooiseweg</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Farin</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Genoenhuis</a:t>
            </a:r>
            <a:r>
              <a:rPr lang="nl-NL" sz="2400" dirty="0">
                <a:latin typeface="Arial" panose="020B0604020202020204" pitchFamily="34" charset="0"/>
                <a:cs typeface="Arial" panose="020B0604020202020204" pitchFamily="34" charset="0"/>
              </a:rPr>
              <a:t>; Parallelweg; Beemdstraat, </a:t>
            </a:r>
            <a:r>
              <a:rPr lang="nl-NL" sz="2400">
                <a:latin typeface="Arial" panose="020B0604020202020204" pitchFamily="34" charset="0"/>
                <a:cs typeface="Arial" panose="020B0604020202020204" pitchFamily="34" charset="0"/>
              </a:rPr>
              <a:t>Ziggenstraat</a:t>
            </a:r>
            <a:endParaRPr lang="nl-NL" sz="24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endParaRPr lang="nl-NL" sz="2400" dirty="0">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nl-NL" sz="2400" b="1" dirty="0">
                <a:latin typeface="Arial" panose="020B0604020202020204" pitchFamily="34" charset="0"/>
                <a:cs typeface="Arial" panose="020B0604020202020204" pitchFamily="34" charset="0"/>
              </a:rPr>
              <a:t>Mierlo</a:t>
            </a:r>
            <a:r>
              <a:rPr lang="nl-NL" sz="2400" dirty="0">
                <a:latin typeface="Arial" panose="020B0604020202020204" pitchFamily="34" charset="0"/>
                <a:cs typeface="Arial" panose="020B0604020202020204" pitchFamily="34" charset="0"/>
              </a:rPr>
              <a:t>: Brugstraat; Loeswijk; Neerakker; </a:t>
            </a:r>
            <a:r>
              <a:rPr lang="nl-NL" sz="2400" dirty="0" err="1">
                <a:latin typeface="Arial" panose="020B0604020202020204" pitchFamily="34" charset="0"/>
                <a:cs typeface="Arial" panose="020B0604020202020204" pitchFamily="34" charset="0"/>
              </a:rPr>
              <a:t>Verheugtstraat</a:t>
            </a:r>
            <a:r>
              <a:rPr lang="nl-NL" sz="2400" dirty="0">
                <a:latin typeface="Arial" panose="020B0604020202020204" pitchFamily="34" charset="0"/>
                <a:cs typeface="Arial" panose="020B0604020202020204" pitchFamily="34" charset="0"/>
              </a:rPr>
              <a:t>; </a:t>
            </a:r>
            <a:r>
              <a:rPr lang="nl-NL" sz="2400" dirty="0" err="1">
                <a:latin typeface="Arial" panose="020B0604020202020204" pitchFamily="34" charset="0"/>
                <a:cs typeface="Arial" panose="020B0604020202020204" pitchFamily="34" charset="0"/>
              </a:rPr>
              <a:t>Wersakker</a:t>
            </a:r>
            <a:r>
              <a:rPr lang="nl-NL" sz="2400" dirty="0">
                <a:latin typeface="Arial" panose="020B0604020202020204" pitchFamily="34" charset="0"/>
                <a:cs typeface="Arial" panose="020B0604020202020204" pitchFamily="34" charset="0"/>
              </a:rPr>
              <a:t>; Dorpsstraat, Gerst</a:t>
            </a:r>
          </a:p>
          <a:p>
            <a:pPr marL="457200" indent="-457200" algn="l">
              <a:buFont typeface="Wingdings" panose="05000000000000000000" pitchFamily="2" charset="2"/>
              <a:buChar char="v"/>
            </a:pPr>
            <a:endParaRPr lang="nl-N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8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Hoe nu verder? </a:t>
            </a: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Opstellen plan van aanpak: </a:t>
            </a: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korte, middellange en lange termijn acties</a:t>
            </a:r>
          </a:p>
          <a:p>
            <a:pPr algn="l"/>
            <a:r>
              <a:rPr lang="nl-NL" sz="2800" b="1" dirty="0">
                <a:latin typeface="Arial" panose="020B0604020202020204" pitchFamily="34" charset="0"/>
                <a:cs typeface="Arial" panose="020B0604020202020204" pitchFamily="34" charset="0"/>
              </a:rPr>
              <a:t>Peter Claassen</a:t>
            </a:r>
          </a:p>
        </p:txBody>
      </p:sp>
    </p:spTree>
    <p:extLst>
      <p:ext uri="{BB962C8B-B14F-4D97-AF65-F5344CB8AC3E}">
        <p14:creationId xmlns:p14="http://schemas.microsoft.com/office/powerpoint/2010/main" val="40822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Vervolg (plan van aanpak) bespreken per deelgebied.</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3013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Het gaat om deze deelgebieden:</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986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B2A0BB-CECA-4548-98CC-28FA83055A27}"/>
              </a:ext>
            </a:extLst>
          </p:cNvPr>
          <p:cNvSpPr>
            <a:spLocks noGrp="1"/>
          </p:cNvSpPr>
          <p:nvPr>
            <p:ph type="title"/>
          </p:nvPr>
        </p:nvSpPr>
        <p:spPr>
          <a:xfrm>
            <a:off x="395288" y="1124744"/>
            <a:ext cx="8353425" cy="1791494"/>
          </a:xfrm>
        </p:spPr>
        <p:txBody>
          <a:bodyPr/>
          <a:lstStyle/>
          <a:p>
            <a:r>
              <a:rPr lang="nl-NL" sz="2800" dirty="0">
                <a:latin typeface="Arial Black" panose="020B0A04020102020204" pitchFamily="34" charset="0"/>
              </a:rPr>
              <a:t>Geldrop</a:t>
            </a:r>
          </a:p>
        </p:txBody>
      </p:sp>
      <p:pic>
        <p:nvPicPr>
          <p:cNvPr id="5" name="Tijdelijke aanduiding voor inhoud 4" descr="Afbeelding met tekst, kaart&#10;&#10;Automatisch gegenereerde beschrijving">
            <a:extLst>
              <a:ext uri="{FF2B5EF4-FFF2-40B4-BE49-F238E27FC236}">
                <a16:creationId xmlns:a16="http://schemas.microsoft.com/office/drawing/2014/main" id="{61BC6788-904A-432C-A3F0-8FDFA08DD54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2166567"/>
            <a:ext cx="6609059" cy="4666319"/>
          </a:xfrm>
        </p:spPr>
      </p:pic>
    </p:spTree>
    <p:extLst>
      <p:ext uri="{BB962C8B-B14F-4D97-AF65-F5344CB8AC3E}">
        <p14:creationId xmlns:p14="http://schemas.microsoft.com/office/powerpoint/2010/main" val="127371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DD3570-B3C3-49FD-9286-D13744807C85}"/>
              </a:ext>
            </a:extLst>
          </p:cNvPr>
          <p:cNvSpPr>
            <a:spLocks noGrp="1"/>
          </p:cNvSpPr>
          <p:nvPr>
            <p:ph type="title"/>
          </p:nvPr>
        </p:nvSpPr>
        <p:spPr>
          <a:xfrm>
            <a:off x="395288" y="1124744"/>
            <a:ext cx="8353425" cy="1791494"/>
          </a:xfrm>
        </p:spPr>
        <p:txBody>
          <a:bodyPr/>
          <a:lstStyle/>
          <a:p>
            <a:r>
              <a:rPr lang="nl-NL" sz="2800" dirty="0">
                <a:latin typeface="Arial Black" panose="020B0A04020102020204" pitchFamily="34" charset="0"/>
              </a:rPr>
              <a:t>Mierlo</a:t>
            </a:r>
          </a:p>
        </p:txBody>
      </p:sp>
      <p:pic>
        <p:nvPicPr>
          <p:cNvPr id="5" name="Tijdelijke aanduiding voor inhoud 4" descr="Afbeelding met tekst, kaart&#10;&#10;Automatisch gegenereerde beschrijving">
            <a:extLst>
              <a:ext uri="{FF2B5EF4-FFF2-40B4-BE49-F238E27FC236}">
                <a16:creationId xmlns:a16="http://schemas.microsoft.com/office/drawing/2014/main" id="{9CB0ADA1-1BB4-4FD7-B12A-57B31EE9F27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2382" y="2276872"/>
            <a:ext cx="6119236" cy="4320480"/>
          </a:xfrm>
        </p:spPr>
      </p:pic>
    </p:spTree>
    <p:extLst>
      <p:ext uri="{BB962C8B-B14F-4D97-AF65-F5344CB8AC3E}">
        <p14:creationId xmlns:p14="http://schemas.microsoft.com/office/powerpoint/2010/main" val="346075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C1EB52-A48E-481A-B615-A090777406D1}"/>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B920B160-48CF-43B0-B431-F524D6DF869C}"/>
              </a:ext>
            </a:extLst>
          </p:cNvPr>
          <p:cNvSpPr>
            <a:spLocks noGrp="1"/>
          </p:cNvSpPr>
          <p:nvPr>
            <p:ph idx="1"/>
          </p:nvPr>
        </p:nvSpPr>
        <p:spPr/>
        <p:txBody>
          <a:bodyPr/>
          <a:lstStyle/>
          <a:p>
            <a:endParaRPr lang="nl-NL"/>
          </a:p>
        </p:txBody>
      </p:sp>
      <p:pic>
        <p:nvPicPr>
          <p:cNvPr id="46082" name="Picture 2" descr="De extreme wateroverlast van woensdagavond in beeld - Omroep Brabant">
            <a:extLst>
              <a:ext uri="{FF2B5EF4-FFF2-40B4-BE49-F238E27FC236}">
                <a16:creationId xmlns:a16="http://schemas.microsoft.com/office/drawing/2014/main" id="{8A96CAFB-B3B0-4D4B-B369-4FF5D752E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73238"/>
            <a:ext cx="9144000" cy="5073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204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Wat kunnen we direct doen bij hevige regenval en evt. wateroverlast? </a:t>
            </a:r>
          </a:p>
          <a:p>
            <a:pPr marL="285750" indent="-285750" algn="l">
              <a:buFont typeface="Wingdings" panose="05000000000000000000" pitchFamily="2" charset="2"/>
              <a:buChar char="v"/>
            </a:pPr>
            <a:r>
              <a:rPr lang="nl-NL" sz="2400" dirty="0">
                <a:effectLst/>
                <a:latin typeface="Arial" panose="020B0604020202020204" pitchFamily="34" charset="0"/>
                <a:ea typeface="Calibri" panose="020F0502020204030204" pitchFamily="34" charset="0"/>
                <a:cs typeface="Arial" panose="020B0604020202020204" pitchFamily="34" charset="0"/>
              </a:rPr>
              <a:t>Bel storingsnummer: 040 289 38 93 of 14 040</a:t>
            </a:r>
          </a:p>
          <a:p>
            <a:pPr marL="285750" indent="-285750" algn="l">
              <a:buFont typeface="Wingdings" panose="05000000000000000000" pitchFamily="2" charset="2"/>
              <a:buChar char="v"/>
            </a:pPr>
            <a:r>
              <a:rPr lang="nl-NL" sz="2400" dirty="0">
                <a:latin typeface="Arial" panose="020B0604020202020204" pitchFamily="34" charset="0"/>
                <a:ea typeface="Calibri" panose="020F0502020204030204" pitchFamily="34" charset="0"/>
                <a:cs typeface="Arial" panose="020B0604020202020204" pitchFamily="34" charset="0"/>
              </a:rPr>
              <a:t>Of vul formulier in op </a:t>
            </a:r>
            <a:r>
              <a:rPr lang="nl-NL" sz="2400" dirty="0">
                <a:latin typeface="Arial" panose="020B0604020202020204" pitchFamily="34" charset="0"/>
                <a:ea typeface="Calibri" panose="020F0502020204030204" pitchFamily="34" charset="0"/>
                <a:cs typeface="Arial" panose="020B0604020202020204" pitchFamily="34" charset="0"/>
                <a:hlinkClick r:id="rId2"/>
              </a:rPr>
              <a:t>www.geldrop-mierlo.nl</a:t>
            </a:r>
            <a:r>
              <a:rPr lang="nl-NL" sz="2400" dirty="0">
                <a:latin typeface="Arial" panose="020B0604020202020204" pitchFamily="34" charset="0"/>
                <a:ea typeface="Calibri" panose="020F0502020204030204" pitchFamily="34" charset="0"/>
                <a:cs typeface="Arial" panose="020B0604020202020204" pitchFamily="34" charset="0"/>
              </a:rPr>
              <a:t>: </a:t>
            </a:r>
          </a:p>
          <a:p>
            <a:pPr algn="l"/>
            <a:r>
              <a:rPr lang="nl-NL" sz="2400" dirty="0">
                <a:latin typeface="Arial" panose="020B0604020202020204" pitchFamily="34" charset="0"/>
                <a:ea typeface="Calibri" panose="020F0502020204030204" pitchFamily="34" charset="0"/>
                <a:cs typeface="Arial" panose="020B0604020202020204" pitchFamily="34" charset="0"/>
              </a:rPr>
              <a:t>    formulier Melding openbare ruimte</a:t>
            </a:r>
          </a:p>
          <a:p>
            <a:pPr algn="l"/>
            <a:endParaRPr lang="nl-NL" sz="2400" b="1" dirty="0">
              <a:latin typeface="Arial" panose="020B0604020202020204" pitchFamily="34" charset="0"/>
              <a:cs typeface="Arial" panose="020B0604020202020204" pitchFamily="34" charset="0"/>
            </a:endParaRPr>
          </a:p>
          <a:p>
            <a:pPr algn="l"/>
            <a:r>
              <a:rPr lang="nl-NL" sz="2800" b="1" dirty="0">
                <a:latin typeface="Arial" panose="020B0604020202020204" pitchFamily="34" charset="0"/>
                <a:cs typeface="Arial" panose="020B0604020202020204" pitchFamily="34" charset="0"/>
              </a:rPr>
              <a:t>Rik van de Sande</a:t>
            </a:r>
          </a:p>
        </p:txBody>
      </p:sp>
    </p:spTree>
    <p:extLst>
      <p:ext uri="{BB962C8B-B14F-4D97-AF65-F5344CB8AC3E}">
        <p14:creationId xmlns:p14="http://schemas.microsoft.com/office/powerpoint/2010/main" val="317522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Kijk voor informatie en verslagen op: </a:t>
            </a:r>
          </a:p>
          <a:p>
            <a:pPr marL="457200" indent="-457200" algn="l">
              <a:buFont typeface="Wingdings" panose="05000000000000000000" pitchFamily="2" charset="2"/>
              <a:buChar char="v"/>
            </a:pPr>
            <a:r>
              <a:rPr lang="nl-NL" sz="2800" b="1" dirty="0">
                <a:solidFill>
                  <a:schemeClr val="accent2">
                    <a:lumMod val="60000"/>
                    <a:lumOff val="40000"/>
                  </a:schemeClr>
                </a:solidFill>
                <a:latin typeface="Arial" panose="020B0604020202020204" pitchFamily="34" charset="0"/>
                <a:cs typeface="Arial" panose="020B0604020202020204" pitchFamily="34" charset="0"/>
                <a:hlinkClick r:id="rId2"/>
              </a:rPr>
              <a:t>www.geldrop-mierlo.nl/aanpakwateroverlast</a:t>
            </a:r>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nl-NL" sz="2800" b="1" dirty="0">
                <a:solidFill>
                  <a:schemeClr val="accent2">
                    <a:lumMod val="60000"/>
                    <a:lumOff val="40000"/>
                  </a:schemeClr>
                </a:solidFill>
                <a:latin typeface="Arial" panose="020B0604020202020204" pitchFamily="34" charset="0"/>
                <a:cs typeface="Arial" panose="020B0604020202020204" pitchFamily="34" charset="0"/>
              </a:rPr>
              <a:t>Wie informeert straatbewoners? </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70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B367A3-C4D2-4C20-B140-6E80FEB5385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B7DB48D-254E-4FED-8397-F37978915E3B}"/>
              </a:ext>
            </a:extLst>
          </p:cNvPr>
          <p:cNvSpPr>
            <a:spLocks noGrp="1"/>
          </p:cNvSpPr>
          <p:nvPr>
            <p:ph idx="1"/>
          </p:nvPr>
        </p:nvSpPr>
        <p:spPr/>
        <p:txBody>
          <a:bodyPr/>
          <a:lstStyle/>
          <a:p>
            <a:pPr marL="0" indent="0" algn="ctr">
              <a:buNone/>
            </a:pPr>
            <a:endParaRPr lang="nl-NL" sz="4800" dirty="0"/>
          </a:p>
          <a:p>
            <a:pPr marL="0" indent="0" algn="ctr">
              <a:buNone/>
            </a:pPr>
            <a:r>
              <a:rPr lang="nl-NL" sz="4800" dirty="0"/>
              <a:t>Bedankt voor jullie komst</a:t>
            </a:r>
          </a:p>
        </p:txBody>
      </p:sp>
    </p:spTree>
    <p:extLst>
      <p:ext uri="{BB962C8B-B14F-4D97-AF65-F5344CB8AC3E}">
        <p14:creationId xmlns:p14="http://schemas.microsoft.com/office/powerpoint/2010/main" val="4116925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Opening</a:t>
            </a:r>
          </a:p>
          <a:p>
            <a:pPr algn="l"/>
            <a:endParaRPr lang="nl-NL" sz="2800" b="1" dirty="0">
              <a:latin typeface="Arial" panose="020B0604020202020204" pitchFamily="34" charset="0"/>
              <a:cs typeface="Arial" panose="020B0604020202020204" pitchFamily="34" charset="0"/>
            </a:endParaRPr>
          </a:p>
          <a:p>
            <a:pPr algn="l"/>
            <a:r>
              <a:rPr lang="nl-NL" sz="2800" b="1" dirty="0">
                <a:latin typeface="Arial" panose="020B0604020202020204" pitchFamily="34" charset="0"/>
                <a:cs typeface="Arial" panose="020B0604020202020204" pitchFamily="34" charset="0"/>
              </a:rPr>
              <a:t>Peter Claassen (voorzitter)</a:t>
            </a:r>
          </a:p>
        </p:txBody>
      </p:sp>
    </p:spTree>
    <p:extLst>
      <p:ext uri="{BB962C8B-B14F-4D97-AF65-F5344CB8AC3E}">
        <p14:creationId xmlns:p14="http://schemas.microsoft.com/office/powerpoint/2010/main" val="3179759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Inleiding</a:t>
            </a:r>
          </a:p>
          <a:p>
            <a:pPr algn="l"/>
            <a:endParaRPr lang="nl-NL" sz="2800" b="1" dirty="0">
              <a:latin typeface="Arial" panose="020B0604020202020204" pitchFamily="34" charset="0"/>
              <a:cs typeface="Arial" panose="020B0604020202020204" pitchFamily="34" charset="0"/>
            </a:endParaRPr>
          </a:p>
          <a:p>
            <a:pPr algn="l"/>
            <a:r>
              <a:rPr lang="nl-NL" sz="2800" b="1" dirty="0">
                <a:latin typeface="Arial" panose="020B0604020202020204" pitchFamily="34" charset="0"/>
                <a:cs typeface="Arial" panose="020B0604020202020204" pitchFamily="34" charset="0"/>
              </a:rPr>
              <a:t>Hans van de Laar (wethouder van o.a. Beheer Openbare ruimte werken)</a:t>
            </a:r>
          </a:p>
        </p:txBody>
      </p:sp>
    </p:spTree>
    <p:extLst>
      <p:ext uri="{BB962C8B-B14F-4D97-AF65-F5344CB8AC3E}">
        <p14:creationId xmlns:p14="http://schemas.microsoft.com/office/powerpoint/2010/main" val="248806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Rondje langs de velden</a:t>
            </a:r>
          </a:p>
          <a:p>
            <a:pPr algn="l"/>
            <a:endParaRPr lang="nl-NL" sz="2800" b="1" dirty="0">
              <a:latin typeface="Arial" panose="020B0604020202020204" pitchFamily="34" charset="0"/>
              <a:cs typeface="Arial" panose="020B0604020202020204" pitchFamily="34" charset="0"/>
            </a:endParaRPr>
          </a:p>
          <a:p>
            <a:pPr algn="l"/>
            <a:r>
              <a:rPr lang="nl-NL" sz="2800" b="1" dirty="0">
                <a:latin typeface="Arial" panose="020B0604020202020204" pitchFamily="34" charset="0"/>
                <a:cs typeface="Arial" panose="020B0604020202020204" pitchFamily="34" charset="0"/>
              </a:rPr>
              <a:t>Welke wateroverlast heeft u en uw straatbewoners ervaren?</a:t>
            </a:r>
          </a:p>
        </p:txBody>
      </p:sp>
    </p:spTree>
    <p:extLst>
      <p:ext uri="{BB962C8B-B14F-4D97-AF65-F5344CB8AC3E}">
        <p14:creationId xmlns:p14="http://schemas.microsoft.com/office/powerpoint/2010/main" val="3028249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endParaRPr lang="nl-NL" sz="2800" b="1" dirty="0">
              <a:latin typeface="Arial" panose="020B0604020202020204" pitchFamily="34" charset="0"/>
              <a:cs typeface="Arial" panose="020B0604020202020204" pitchFamily="34" charset="0"/>
            </a:endParaRPr>
          </a:p>
          <a:p>
            <a:pPr algn="l"/>
            <a:r>
              <a:rPr lang="nl-NL" b="1" dirty="0">
                <a:solidFill>
                  <a:schemeClr val="accent2">
                    <a:lumMod val="60000"/>
                    <a:lumOff val="40000"/>
                  </a:schemeClr>
                </a:solidFill>
                <a:latin typeface="Arial" panose="020B0604020202020204" pitchFamily="34" charset="0"/>
                <a:cs typeface="Arial" panose="020B0604020202020204" pitchFamily="34" charset="0"/>
              </a:rPr>
              <a:t>Wat hebben we tot nu toe kunnen doen? </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r>
              <a:rPr lang="nl-NL" sz="2800" b="1" dirty="0">
                <a:latin typeface="Arial" panose="020B0604020202020204" pitchFamily="34" charset="0"/>
                <a:cs typeface="Arial" panose="020B0604020202020204" pitchFamily="34" charset="0"/>
              </a:rPr>
              <a:t>Rik van de Sande</a:t>
            </a:r>
          </a:p>
        </p:txBody>
      </p:sp>
    </p:spTree>
    <p:extLst>
      <p:ext uri="{BB962C8B-B14F-4D97-AF65-F5344CB8AC3E}">
        <p14:creationId xmlns:p14="http://schemas.microsoft.com/office/powerpoint/2010/main" val="266778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8B9DD-0DA8-4C5C-8F7E-FEC4A7FC1846}"/>
              </a:ext>
            </a:extLst>
          </p:cNvPr>
          <p:cNvSpPr>
            <a:spLocks noGrp="1"/>
          </p:cNvSpPr>
          <p:nvPr>
            <p:ph type="title"/>
          </p:nvPr>
        </p:nvSpPr>
        <p:spPr/>
        <p:txBody>
          <a:bodyPr/>
          <a:lstStyle/>
          <a:p>
            <a:endParaRPr lang="nl-NL"/>
          </a:p>
        </p:txBody>
      </p:sp>
      <p:pic>
        <p:nvPicPr>
          <p:cNvPr id="5" name="Tijdelijke aanduiding voor inhoud 4" descr="Afbeelding met gras, buiten, veld, staand&#10;&#10;Automatisch gegenereerde beschrijving">
            <a:extLst>
              <a:ext uri="{FF2B5EF4-FFF2-40B4-BE49-F238E27FC236}">
                <a16:creationId xmlns:a16="http://schemas.microsoft.com/office/drawing/2014/main" id="{6E0A4F34-CB0C-42AE-A1CC-C5BCD31AE0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0384" y="2997200"/>
            <a:ext cx="4703233" cy="3527425"/>
          </a:xfrm>
        </p:spPr>
      </p:pic>
      <p:pic>
        <p:nvPicPr>
          <p:cNvPr id="7" name="Afbeelding 6" descr="Afbeelding met buiten, hek, zitten, bank&#10;&#10;Automatisch gegenereerde beschrijving">
            <a:extLst>
              <a:ext uri="{FF2B5EF4-FFF2-40B4-BE49-F238E27FC236}">
                <a16:creationId xmlns:a16="http://schemas.microsoft.com/office/drawing/2014/main" id="{EBC1A077-7D0C-44AD-9F99-83EF4ECDD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634"/>
            <a:ext cx="8784976" cy="6588732"/>
          </a:xfrm>
          <a:prstGeom prst="rect">
            <a:avLst/>
          </a:prstGeom>
        </p:spPr>
      </p:pic>
    </p:spTree>
    <p:extLst>
      <p:ext uri="{BB962C8B-B14F-4D97-AF65-F5344CB8AC3E}">
        <p14:creationId xmlns:p14="http://schemas.microsoft.com/office/powerpoint/2010/main" val="214405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spcAft>
                <a:spcPts val="0"/>
              </a:spcAft>
            </a:pPr>
            <a:r>
              <a:rPr lang="nl-NL" b="1" dirty="0">
                <a:solidFill>
                  <a:schemeClr val="accent2">
                    <a:lumMod val="60000"/>
                    <a:lumOff val="40000"/>
                  </a:schemeClr>
                </a:solidFill>
                <a:latin typeface="Arial" panose="020B0604020202020204" pitchFamily="34" charset="0"/>
                <a:cs typeface="Arial" panose="020B0604020202020204" pitchFamily="34" charset="0"/>
              </a:rPr>
              <a:t>Uitgevoerde acties:</a:t>
            </a: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Calibri" panose="020F0502020204030204" pitchFamily="34" charset="0"/>
                <a:cs typeface="Arial" panose="020B0604020202020204" pitchFamily="34" charset="0"/>
              </a:rPr>
              <a:t>Extra inzet Buitendienst n.a.v. wateroverlast.</a:t>
            </a: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Aanpassing piket, uitbreiding taken en bemensing bij calamiteiten.</a:t>
            </a: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Bij calamiteiten wordt piket telefoon door opzichter overgenomen. Hij coördineert de meldingen en koppelt deze terug naar de melder. Op deze manier heeft dienstdoende piketambtenaar handjes en tijd vrij om te handelen.</a:t>
            </a: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endParaRPr lang="nl-NL" sz="24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l">
              <a:spcAft>
                <a:spcPts val="0"/>
              </a:spcAft>
              <a:buFont typeface="Symbol" panose="05050102010706020507" pitchFamily="18" charset="2"/>
              <a:buChar char=""/>
            </a:pPr>
            <a:r>
              <a:rPr lang="nl-NL" sz="2400" dirty="0">
                <a:effectLst/>
                <a:latin typeface="Arial" panose="020B0604020202020204" pitchFamily="34" charset="0"/>
                <a:ea typeface="Times New Roman" panose="02020603050405020304" pitchFamily="18" charset="0"/>
                <a:cs typeface="Arial" panose="020B0604020202020204" pitchFamily="34" charset="0"/>
              </a:rPr>
              <a:t>Sloten extra gemaaid en geruimd in probleemgebieden, opschaling onderhoudsfrequentie. Uitdiepen na bouwvak</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spcAft>
                <a:spcPts val="0"/>
              </a:spcAft>
              <a:buFont typeface="Symbol" panose="05050102010706020507" pitchFamily="18" charset="2"/>
              <a:buChar char=""/>
            </a:pPr>
            <a:r>
              <a:rPr lang="nl-NL" sz="2400" dirty="0">
                <a:effectLst/>
                <a:latin typeface="Arial" panose="020B0604020202020204" pitchFamily="34" charset="0"/>
                <a:ea typeface="Times New Roman" panose="02020603050405020304" pitchFamily="18" charset="0"/>
                <a:cs typeface="Arial" panose="020B0604020202020204" pitchFamily="34" charset="0"/>
              </a:rPr>
              <a:t>Diverse duikers vrijgemaakt en doorgespoten</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spcAft>
                <a:spcPts val="0"/>
              </a:spcAft>
              <a:buFont typeface="Symbol" panose="05050102010706020507" pitchFamily="18" charset="2"/>
              <a:buChar char=""/>
            </a:pPr>
            <a:r>
              <a:rPr lang="nl-NL" sz="2400" dirty="0">
                <a:effectLst/>
                <a:latin typeface="Arial" panose="020B0604020202020204" pitchFamily="34" charset="0"/>
                <a:ea typeface="Times New Roman" panose="02020603050405020304" pitchFamily="18" charset="0"/>
                <a:cs typeface="Arial" panose="020B0604020202020204" pitchFamily="34" charset="0"/>
              </a:rPr>
              <a:t>Overstort </a:t>
            </a:r>
            <a:r>
              <a:rPr lang="nl-NL" sz="2400" dirty="0" err="1">
                <a:effectLst/>
                <a:latin typeface="Arial" panose="020B0604020202020204" pitchFamily="34" charset="0"/>
                <a:ea typeface="Times New Roman" panose="02020603050405020304" pitchFamily="18" charset="0"/>
                <a:cs typeface="Arial" panose="020B0604020202020204" pitchFamily="34" charset="0"/>
              </a:rPr>
              <a:t>Luchen</a:t>
            </a:r>
            <a:r>
              <a:rPr lang="nl-NL" sz="2400" dirty="0">
                <a:effectLst/>
                <a:latin typeface="Arial" panose="020B0604020202020204" pitchFamily="34" charset="0"/>
                <a:ea typeface="Times New Roman" panose="02020603050405020304" pitchFamily="18" charset="0"/>
                <a:cs typeface="Arial" panose="020B0604020202020204" pitchFamily="34" charset="0"/>
              </a:rPr>
              <a:t> gemaaid en geruimd, put gereinigd</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l">
              <a:spcAft>
                <a:spcPts val="0"/>
              </a:spcAft>
              <a:buFont typeface="Symbol" panose="05050102010706020507" pitchFamily="18" charset="2"/>
              <a:buChar char=""/>
            </a:pPr>
            <a:r>
              <a:rPr lang="nl-NL" sz="2400" dirty="0">
                <a:effectLst/>
                <a:latin typeface="Arial" panose="020B0604020202020204" pitchFamily="34" charset="0"/>
                <a:ea typeface="Times New Roman" panose="02020603050405020304" pitchFamily="18" charset="0"/>
                <a:cs typeface="Arial" panose="020B0604020202020204" pitchFamily="34" charset="0"/>
              </a:rPr>
              <a:t>Loeswijk sloot gemaaid en geruimd, duiker doorgespoten, ontwateringsriool aangepast</a:t>
            </a: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228600" algn="l">
              <a:spcAft>
                <a:spcPts val="0"/>
              </a:spcAft>
            </a:pPr>
            <a:r>
              <a:rPr lang="nl-NL" sz="2400" dirty="0">
                <a:effectLst/>
                <a:latin typeface="Calibri" panose="020F0502020204030204" pitchFamily="34" charset="0"/>
                <a:ea typeface="Calibri" panose="020F0502020204030204" pitchFamily="34" charset="0"/>
              </a:rPr>
              <a:t> </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marL="1200150" lvl="1" indent="-457200">
              <a:buFont typeface="Wingdings" panose="05000000000000000000" pitchFamily="2" charset="2"/>
              <a:buChar char="v"/>
            </a:pPr>
            <a:r>
              <a:rPr lang="nl-NL" sz="2400" b="1" dirty="0" err="1">
                <a:solidFill>
                  <a:schemeClr val="accent2">
                    <a:lumMod val="60000"/>
                    <a:lumOff val="40000"/>
                  </a:schemeClr>
                </a:solidFill>
                <a:latin typeface="Arial" panose="020B0604020202020204" pitchFamily="34" charset="0"/>
                <a:cs typeface="Arial" panose="020B0604020202020204" pitchFamily="34" charset="0"/>
              </a:rPr>
              <a:t>hnbkkj</a:t>
            </a:r>
            <a:endParaRPr lang="nl-NL" sz="2400" b="1" dirty="0">
              <a:solidFill>
                <a:schemeClr val="accent2">
                  <a:lumMod val="60000"/>
                  <a:lumOff val="40000"/>
                </a:schemeClr>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nl-NL" sz="2800" b="1" dirty="0" err="1">
                <a:solidFill>
                  <a:schemeClr val="accent2">
                    <a:lumMod val="60000"/>
                    <a:lumOff val="40000"/>
                  </a:schemeClr>
                </a:solidFill>
                <a:latin typeface="Arial" panose="020B0604020202020204" pitchFamily="34" charset="0"/>
                <a:cs typeface="Arial" panose="020B0604020202020204" pitchFamily="34" charset="0"/>
              </a:rPr>
              <a:t>hbhhb</a:t>
            </a:r>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50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395536" y="1700808"/>
            <a:ext cx="8353425" cy="4679801"/>
          </a:xfrm>
        </p:spPr>
        <p:txBody>
          <a:bodyPr/>
          <a:lstStyle/>
          <a:p>
            <a:pPr algn="l"/>
            <a:r>
              <a:rPr lang="nl-NL" sz="3600" b="1" dirty="0">
                <a:solidFill>
                  <a:schemeClr val="accent2">
                    <a:lumMod val="60000"/>
                    <a:lumOff val="40000"/>
                  </a:schemeClr>
                </a:solidFill>
                <a:latin typeface="Arial" panose="020B0604020202020204" pitchFamily="34" charset="0"/>
                <a:cs typeface="Arial" panose="020B0604020202020204" pitchFamily="34" charset="0"/>
              </a:rPr>
              <a:t>Samen pakken we wateroverlast aan!</a:t>
            </a:r>
          </a:p>
          <a:p>
            <a:pPr algn="l">
              <a:spcAft>
                <a:spcPts val="0"/>
              </a:spcAft>
            </a:pPr>
            <a:r>
              <a:rPr lang="nl-NL" b="1" dirty="0">
                <a:solidFill>
                  <a:schemeClr val="accent2">
                    <a:lumMod val="60000"/>
                    <a:lumOff val="40000"/>
                  </a:schemeClr>
                </a:solidFill>
                <a:latin typeface="Arial" panose="020B0604020202020204" pitchFamily="34" charset="0"/>
                <a:cs typeface="Arial" panose="020B0604020202020204" pitchFamily="34" charset="0"/>
              </a:rPr>
              <a:t>Uitgevoerde acties:</a:t>
            </a:r>
          </a:p>
          <a:p>
            <a:pPr marL="342900" indent="-342900" algn="l">
              <a:spcAft>
                <a:spcPts val="0"/>
              </a:spcAft>
              <a:buFont typeface="Wingdings" panose="05000000000000000000" pitchFamily="2" charset="2"/>
              <a:buChar char="v"/>
            </a:pPr>
            <a:endParaRPr lang="nl-NL" sz="2400" dirty="0">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Afzetten straten probleemgebieden in vroeg stadium om golfwerking te voorkomen.</a:t>
            </a: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Extra kolken gezogen</a:t>
            </a:r>
            <a:r>
              <a:rPr lang="nl-NL" sz="2400" dirty="0">
                <a:latin typeface="Arial" panose="020B0604020202020204" pitchFamily="34" charset="0"/>
                <a:ea typeface="Times New Roman" panose="02020603050405020304" pitchFamily="18" charset="0"/>
                <a:cs typeface="Arial" panose="020B0604020202020204" pitchFamily="34" charset="0"/>
              </a:rPr>
              <a:t>.</a:t>
            </a: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Bladroosters verwijderd uit kolken</a:t>
            </a:r>
            <a:r>
              <a:rPr lang="nl-NL" sz="2400" dirty="0">
                <a:latin typeface="Arial" panose="020B0604020202020204" pitchFamily="34" charset="0"/>
                <a:ea typeface="Times New Roman" panose="02020603050405020304" pitchFamily="18" charset="0"/>
                <a:cs typeface="Arial" panose="020B0604020202020204" pitchFamily="34" charset="0"/>
              </a:rPr>
              <a:t>.</a:t>
            </a: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Extra veegronden uitgevoerd.</a:t>
            </a:r>
          </a:p>
          <a:p>
            <a:pPr marL="342900" indent="-342900" algn="l">
              <a:spcAft>
                <a:spcPts val="0"/>
              </a:spcAft>
              <a:buFont typeface="Wingdings" panose="05000000000000000000" pitchFamily="2" charset="2"/>
              <a:buChar char="v"/>
            </a:pPr>
            <a:r>
              <a:rPr lang="nl-NL" sz="2400" dirty="0">
                <a:effectLst/>
                <a:latin typeface="Arial" panose="020B0604020202020204" pitchFamily="34" charset="0"/>
                <a:ea typeface="Times New Roman" panose="02020603050405020304" pitchFamily="18" charset="0"/>
                <a:cs typeface="Arial" panose="020B0604020202020204" pitchFamily="34" charset="0"/>
              </a:rPr>
              <a:t>Sloten extra gemaaid en geruimd in probleemgebieden, opschaling onderhoudsfrequentie. Uitdiepen na bouwvak.</a:t>
            </a: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342900" indent="-342900" algn="l">
              <a:spcAft>
                <a:spcPts val="0"/>
              </a:spcAft>
              <a:buFont typeface="Wingdings" panose="05000000000000000000" pitchFamily="2" charset="2"/>
              <a:buChar char="v"/>
            </a:pPr>
            <a:endParaRPr lang="nl-NL"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l">
              <a:spcAft>
                <a:spcPts val="0"/>
              </a:spcAft>
              <a:buFont typeface="Wingdings" panose="05000000000000000000" pitchFamily="2" charset="2"/>
              <a:buChar char="v"/>
            </a:pPr>
            <a:endParaRPr lang="nl-NL" sz="2400" dirty="0">
              <a:latin typeface="Arial" panose="020B0604020202020204" pitchFamily="34" charset="0"/>
              <a:ea typeface="Times New Roman" panose="02020603050405020304" pitchFamily="18" charset="0"/>
              <a:cs typeface="Arial" panose="020B0604020202020204" pitchFamily="34" charset="0"/>
            </a:endParaRPr>
          </a:p>
          <a:p>
            <a:pPr marL="228600" algn="l">
              <a:spcAft>
                <a:spcPts val="0"/>
              </a:spcAft>
            </a:pPr>
            <a:r>
              <a:rPr lang="nl-NL" sz="2400" dirty="0">
                <a:effectLst/>
                <a:latin typeface="Calibri" panose="020F0502020204030204" pitchFamily="34" charset="0"/>
                <a:ea typeface="Calibri" panose="020F0502020204030204" pitchFamily="34" charset="0"/>
              </a:rPr>
              <a:t> </a:t>
            </a: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marL="1200150" lvl="1" indent="-457200">
              <a:buFont typeface="Wingdings" panose="05000000000000000000" pitchFamily="2" charset="2"/>
              <a:buChar char="v"/>
            </a:pPr>
            <a:r>
              <a:rPr lang="nl-NL" sz="2400" b="1" dirty="0" err="1">
                <a:solidFill>
                  <a:schemeClr val="accent2">
                    <a:lumMod val="60000"/>
                    <a:lumOff val="40000"/>
                  </a:schemeClr>
                </a:solidFill>
                <a:latin typeface="Arial" panose="020B0604020202020204" pitchFamily="34" charset="0"/>
                <a:cs typeface="Arial" panose="020B0604020202020204" pitchFamily="34" charset="0"/>
              </a:rPr>
              <a:t>hnbkkj</a:t>
            </a:r>
            <a:endParaRPr lang="nl-NL" sz="2400" b="1" dirty="0">
              <a:solidFill>
                <a:schemeClr val="accent2">
                  <a:lumMod val="60000"/>
                  <a:lumOff val="40000"/>
                </a:schemeClr>
              </a:solidFill>
              <a:latin typeface="Arial" panose="020B0604020202020204" pitchFamily="34" charset="0"/>
              <a:cs typeface="Arial" panose="020B0604020202020204" pitchFamily="34" charset="0"/>
            </a:endParaRPr>
          </a:p>
          <a:p>
            <a:pPr marL="457200" indent="-457200" algn="l">
              <a:buFont typeface="Wingdings" panose="05000000000000000000" pitchFamily="2" charset="2"/>
              <a:buChar char="v"/>
            </a:pPr>
            <a:r>
              <a:rPr lang="nl-NL" sz="2800" b="1" dirty="0" err="1">
                <a:solidFill>
                  <a:schemeClr val="accent2">
                    <a:lumMod val="60000"/>
                    <a:lumOff val="40000"/>
                  </a:schemeClr>
                </a:solidFill>
                <a:latin typeface="Arial" panose="020B0604020202020204" pitchFamily="34" charset="0"/>
                <a:cs typeface="Arial" panose="020B0604020202020204" pitchFamily="34" charset="0"/>
              </a:rPr>
              <a:t>hbhhb</a:t>
            </a:r>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3600" b="1" dirty="0">
              <a:solidFill>
                <a:schemeClr val="accent2">
                  <a:lumMod val="60000"/>
                  <a:lumOff val="40000"/>
                </a:schemeClr>
              </a:solidFill>
              <a:latin typeface="Arial" panose="020B0604020202020204" pitchFamily="34" charset="0"/>
              <a:cs typeface="Arial" panose="020B0604020202020204" pitchFamily="34" charset="0"/>
            </a:endParaRPr>
          </a:p>
          <a:p>
            <a:pPr algn="l"/>
            <a:endParaRPr lang="nl-NL"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2554266"/>
      </p:ext>
    </p:extLst>
  </p:cSld>
  <p:clrMapOvr>
    <a:masterClrMapping/>
  </p:clrMapOvr>
</p:sld>
</file>

<file path=ppt/theme/theme1.xml><?xml version="1.0" encoding="utf-8"?>
<a:theme xmlns:a="http://schemas.openxmlformats.org/drawingml/2006/main" name="GM-pppresentatie_blanco">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aur"/>
        <a:ea typeface=""/>
        <a:cs typeface=""/>
      </a:majorFont>
      <a:minorFont>
        <a:latin typeface="Zurich Win95BT"/>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8EAF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nl-NL" sz="3200" b="0" i="0" u="none" strike="noStrike" cap="none" normalizeH="0" baseline="0" smtClean="0">
            <a:ln>
              <a:noFill/>
            </a:ln>
            <a:solidFill>
              <a:schemeClr val="tx1"/>
            </a:solidFill>
            <a:effectLst/>
            <a:latin typeface="Zurich Win95BT" pitchFamily="34" charset="0"/>
          </a:defRPr>
        </a:defPPr>
      </a:lstStyle>
    </a:spDef>
    <a:lnDef>
      <a:spPr bwMode="auto">
        <a:xfrm>
          <a:off x="0" y="0"/>
          <a:ext cx="1" cy="1"/>
        </a:xfrm>
        <a:custGeom>
          <a:avLst/>
          <a:gdLst/>
          <a:ahLst/>
          <a:cxnLst/>
          <a:rect l="0" t="0" r="0" b="0"/>
          <a:pathLst/>
        </a:custGeom>
        <a:solidFill>
          <a:srgbClr val="E8EAF4"/>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altLang="nl-NL" sz="3200" b="0" i="0" u="none" strike="noStrike" cap="none" normalizeH="0" baseline="0" smtClean="0">
            <a:ln>
              <a:noFill/>
            </a:ln>
            <a:solidFill>
              <a:schemeClr val="tx1"/>
            </a:solidFill>
            <a:effectLst/>
            <a:latin typeface="Zurich Win95BT"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GM-pppresentatie_blanco</Template>
  <TotalTime>1578</TotalTime>
  <Words>498</Words>
  <Application>Microsoft Office PowerPoint</Application>
  <PresentationFormat>Diavoorstelling (4:3)</PresentationFormat>
  <Paragraphs>125</Paragraphs>
  <Slides>22</Slides>
  <Notes>0</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22</vt:i4>
      </vt:variant>
    </vt:vector>
  </HeadingPairs>
  <TitlesOfParts>
    <vt:vector size="31" baseType="lpstr">
      <vt:lpstr>Arial</vt:lpstr>
      <vt:lpstr>Arial Black</vt:lpstr>
      <vt:lpstr>Calibri</vt:lpstr>
      <vt:lpstr>Centaur</vt:lpstr>
      <vt:lpstr>Symbol</vt:lpstr>
      <vt:lpstr>Wingdings</vt:lpstr>
      <vt:lpstr>Zurich Win95BT</vt:lpstr>
      <vt:lpstr>GM-pppresentatie_blanco</vt:lpstr>
      <vt:lpstr>Image</vt:lpstr>
      <vt:lpstr>   Welkom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Geldrop</vt:lpstr>
      <vt:lpstr>Mierlo</vt:lpstr>
      <vt:lpstr>PowerPoint-presentatie</vt:lpstr>
      <vt:lpstr>PowerPoint-presentatie</vt:lpstr>
      <vt:lpstr>PowerPoint-presentatie</vt:lpstr>
    </vt:vector>
  </TitlesOfParts>
  <Company>Samenwerkingsverband Son en Breugel en Nuenen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Bart Meulendijk</dc:creator>
  <cp:lastModifiedBy>Bart Meulendijk</cp:lastModifiedBy>
  <cp:revision>150</cp:revision>
  <cp:lastPrinted>2019-10-19T10:57:32Z</cp:lastPrinted>
  <dcterms:created xsi:type="dcterms:W3CDTF">2019-10-18T09:58:46Z</dcterms:created>
  <dcterms:modified xsi:type="dcterms:W3CDTF">2020-07-31T09:02:33Z</dcterms:modified>
</cp:coreProperties>
</file>